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3" r:id="rId2"/>
  </p:sldMasterIdLst>
  <p:notesMasterIdLst>
    <p:notesMasterId r:id="rId36"/>
  </p:notesMasterIdLst>
  <p:handoutMasterIdLst>
    <p:handoutMasterId r:id="rId37"/>
  </p:handoutMasterIdLst>
  <p:sldIdLst>
    <p:sldId id="323" r:id="rId3"/>
    <p:sldId id="327" r:id="rId4"/>
    <p:sldId id="260" r:id="rId5"/>
    <p:sldId id="310" r:id="rId6"/>
    <p:sldId id="264" r:id="rId7"/>
    <p:sldId id="309" r:id="rId8"/>
    <p:sldId id="272" r:id="rId9"/>
    <p:sldId id="268" r:id="rId10"/>
    <p:sldId id="259" r:id="rId11"/>
    <p:sldId id="262" r:id="rId12"/>
    <p:sldId id="324" r:id="rId13"/>
    <p:sldId id="325" r:id="rId14"/>
    <p:sldId id="318" r:id="rId15"/>
    <p:sldId id="329" r:id="rId16"/>
    <p:sldId id="328" r:id="rId17"/>
    <p:sldId id="270" r:id="rId18"/>
    <p:sldId id="280" r:id="rId19"/>
    <p:sldId id="319" r:id="rId20"/>
    <p:sldId id="320" r:id="rId21"/>
    <p:sldId id="311" r:id="rId22"/>
    <p:sldId id="312" r:id="rId23"/>
    <p:sldId id="281" r:id="rId24"/>
    <p:sldId id="321" r:id="rId25"/>
    <p:sldId id="313" r:id="rId26"/>
    <p:sldId id="314" r:id="rId27"/>
    <p:sldId id="315" r:id="rId28"/>
    <p:sldId id="316" r:id="rId29"/>
    <p:sldId id="290" r:id="rId30"/>
    <p:sldId id="287" r:id="rId31"/>
    <p:sldId id="322" r:id="rId32"/>
    <p:sldId id="277" r:id="rId33"/>
    <p:sldId id="289" r:id="rId34"/>
    <p:sldId id="330" r:id="rId35"/>
  </p:sldIdLst>
  <p:sldSz cx="9144000" cy="5143500" type="screen16x9"/>
  <p:notesSz cx="6858000" cy="9144000"/>
  <p:embeddedFontLst>
    <p:embeddedFont>
      <p:font typeface="Alice" pitchFamily="2" charset="77"/>
      <p:regular r:id="rId38"/>
    </p:embeddedFont>
    <p:embeddedFont>
      <p:font typeface="Arial Rounded MT Bold" panose="020F0704030504030204" pitchFamily="34" charset="77"/>
      <p:regular r:id="rId39"/>
    </p:embeddedFont>
    <p:embeddedFont>
      <p:font typeface="Bebas Neue" panose="020B0606020202050201" pitchFamily="34" charset="77"/>
      <p:regular r:id="rId40"/>
    </p:embeddedFon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5F69"/>
    <a:srgbClr val="F7892F"/>
    <a:srgbClr val="FAC2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8D86B5-46F4-46F7-B38D-1D267B1761D2}">
  <a:tblStyle styleId="{648D86B5-46F4-46F7-B38D-1D267B1761D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24" autoAdjust="0"/>
    <p:restoredTop sz="91041" autoAdjust="0"/>
  </p:normalViewPr>
  <p:slideViewPr>
    <p:cSldViewPr snapToGrid="0">
      <p:cViewPr varScale="1">
        <p:scale>
          <a:sx n="136" d="100"/>
          <a:sy n="136" d="100"/>
        </p:scale>
        <p:origin x="768" y="192"/>
      </p:cViewPr>
      <p:guideLst/>
    </p:cSldViewPr>
  </p:slideViewPr>
  <p:notesTextViewPr>
    <p:cViewPr>
      <p:scale>
        <a:sx n="1" d="1"/>
        <a:sy n="1" d="1"/>
      </p:scale>
      <p:origin x="0" y="0"/>
    </p:cViewPr>
  </p:notesTextViewPr>
  <p:notesViewPr>
    <p:cSldViewPr snapToGrid="0">
      <p:cViewPr varScale="1">
        <p:scale>
          <a:sx n="75" d="100"/>
          <a:sy n="75" d="100"/>
        </p:scale>
        <p:origin x="2433" y="2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font" Target="fonts/font4.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FB5AA1E-3B60-4715-B5E6-5065ADAE99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a:extLst>
              <a:ext uri="{FF2B5EF4-FFF2-40B4-BE49-F238E27FC236}">
                <a16:creationId xmlns:a16="http://schemas.microsoft.com/office/drawing/2014/main" id="{CB104C5E-9304-48D4-BBD3-7030CB083D3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9241F-23FD-4142-89E9-540A34B0111C}" type="datetimeFigureOut">
              <a:rPr lang="en-US" smtClean="0"/>
              <a:t>12/13/21</a:t>
            </a:fld>
            <a:endParaRPr lang="en-US"/>
          </a:p>
        </p:txBody>
      </p:sp>
      <p:sp>
        <p:nvSpPr>
          <p:cNvPr id="4" name="页脚占位符 3">
            <a:extLst>
              <a:ext uri="{FF2B5EF4-FFF2-40B4-BE49-F238E27FC236}">
                <a16:creationId xmlns:a16="http://schemas.microsoft.com/office/drawing/2014/main" id="{88F0A815-E043-4664-BA87-51C1B40BD6F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a:extLst>
              <a:ext uri="{FF2B5EF4-FFF2-40B4-BE49-F238E27FC236}">
                <a16:creationId xmlns:a16="http://schemas.microsoft.com/office/drawing/2014/main" id="{45920449-2939-41EB-9B3B-8A0D81D76B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7DC21F-85B4-463C-9AA2-D8A8C0DCAB8C}" type="slidenum">
              <a:rPr lang="en-US" smtClean="0"/>
              <a:t>‹#›</a:t>
            </a:fld>
            <a:endParaRPr lang="en-US"/>
          </a:p>
        </p:txBody>
      </p:sp>
    </p:spTree>
    <p:extLst>
      <p:ext uri="{BB962C8B-B14F-4D97-AF65-F5344CB8AC3E}">
        <p14:creationId xmlns:p14="http://schemas.microsoft.com/office/powerpoint/2010/main" val="14944912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e1da39008e_0_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e1da39008e_0_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e1da39008e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e1da39008e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e1da39008e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e1da39008e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e229c23b0e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e229c23b0e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e229c23b0e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e229c23b0e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b6f45d4e6e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b6f45d4e6e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b6f45d4e6e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b6f45d4e6e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7677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e1da39008e_0_9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e1da39008e_0_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93d74d5f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93d74d5f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b6f45d4e6e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b6f45d4e6e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ec953f510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ec953f510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6900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93d74d5f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93d74d5f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b6f45d4e6e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b6f45d4e6e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426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b6f45d4e6e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b6f45d4e6e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243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e229c23b0e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e229c23b0e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e95872d657_1_2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e95872d657_1_2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e876effa2d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e876effa2d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b6f45d4e6e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b6f45d4e6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e27f94e6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e27f94e6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3808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e392de34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e392de34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881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e1da39008e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e1da39008e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e392de34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e392de34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0183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e876effa2d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e876effa2d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e392de34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e392de34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e1da39008e_0_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e1da39008e_0_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e1da39008e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e1da39008e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539500" y="2234700"/>
            <a:ext cx="4737000" cy="10542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60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9" name="Google Shape;19;p3"/>
          <p:cNvSpPr txBox="1">
            <a:spLocks noGrp="1"/>
          </p:cNvSpPr>
          <p:nvPr>
            <p:ph type="title" idx="2" hasCustomPrompt="1"/>
          </p:nvPr>
        </p:nvSpPr>
        <p:spPr>
          <a:xfrm>
            <a:off x="540900" y="1105808"/>
            <a:ext cx="1579800" cy="124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9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txBox="1">
            <a:spLocks noGrp="1"/>
          </p:cNvSpPr>
          <p:nvPr>
            <p:ph type="subTitle" idx="1"/>
          </p:nvPr>
        </p:nvSpPr>
        <p:spPr>
          <a:xfrm>
            <a:off x="539500" y="3360600"/>
            <a:ext cx="4019400" cy="6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500"/>
              <a:buNone/>
              <a:defRPr sz="1800">
                <a:solidFill>
                  <a:schemeClr val="lt1"/>
                </a:solidFill>
              </a:defRPr>
            </a:lvl1pPr>
            <a:lvl2pPr lvl="1" algn="ctr" rtl="0">
              <a:lnSpc>
                <a:spcPct val="100000"/>
              </a:lnSpc>
              <a:spcBef>
                <a:spcPts val="0"/>
              </a:spcBef>
              <a:spcAft>
                <a:spcPts val="0"/>
              </a:spcAft>
              <a:buClr>
                <a:schemeClr val="lt1"/>
              </a:buClr>
              <a:buSzPts val="1500"/>
              <a:buNone/>
              <a:defRPr>
                <a:solidFill>
                  <a:schemeClr val="lt1"/>
                </a:solidFill>
              </a:defRPr>
            </a:lvl2pPr>
            <a:lvl3pPr lvl="2" algn="ctr" rtl="0">
              <a:lnSpc>
                <a:spcPct val="100000"/>
              </a:lnSpc>
              <a:spcBef>
                <a:spcPts val="0"/>
              </a:spcBef>
              <a:spcAft>
                <a:spcPts val="0"/>
              </a:spcAft>
              <a:buClr>
                <a:schemeClr val="lt1"/>
              </a:buClr>
              <a:buSzPts val="1500"/>
              <a:buNone/>
              <a:defRPr>
                <a:solidFill>
                  <a:schemeClr val="lt1"/>
                </a:solidFill>
              </a:defRPr>
            </a:lvl3pPr>
            <a:lvl4pPr lvl="3" algn="ctr" rtl="0">
              <a:lnSpc>
                <a:spcPct val="100000"/>
              </a:lnSpc>
              <a:spcBef>
                <a:spcPts val="0"/>
              </a:spcBef>
              <a:spcAft>
                <a:spcPts val="0"/>
              </a:spcAft>
              <a:buClr>
                <a:schemeClr val="lt1"/>
              </a:buClr>
              <a:buSzPts val="1500"/>
              <a:buNone/>
              <a:defRPr>
                <a:solidFill>
                  <a:schemeClr val="lt1"/>
                </a:solidFill>
              </a:defRPr>
            </a:lvl4pPr>
            <a:lvl5pPr lvl="4" algn="ctr" rtl="0">
              <a:lnSpc>
                <a:spcPct val="100000"/>
              </a:lnSpc>
              <a:spcBef>
                <a:spcPts val="0"/>
              </a:spcBef>
              <a:spcAft>
                <a:spcPts val="0"/>
              </a:spcAft>
              <a:buClr>
                <a:schemeClr val="lt1"/>
              </a:buClr>
              <a:buSzPts val="1500"/>
              <a:buNone/>
              <a:defRPr>
                <a:solidFill>
                  <a:schemeClr val="lt1"/>
                </a:solidFill>
              </a:defRPr>
            </a:lvl5pPr>
            <a:lvl6pPr lvl="5" algn="ctr" rtl="0">
              <a:lnSpc>
                <a:spcPct val="100000"/>
              </a:lnSpc>
              <a:spcBef>
                <a:spcPts val="0"/>
              </a:spcBef>
              <a:spcAft>
                <a:spcPts val="0"/>
              </a:spcAft>
              <a:buClr>
                <a:schemeClr val="lt1"/>
              </a:buClr>
              <a:buSzPts val="1500"/>
              <a:buNone/>
              <a:defRPr>
                <a:solidFill>
                  <a:schemeClr val="lt1"/>
                </a:solidFill>
              </a:defRPr>
            </a:lvl6pPr>
            <a:lvl7pPr lvl="6" algn="ctr" rtl="0">
              <a:lnSpc>
                <a:spcPct val="100000"/>
              </a:lnSpc>
              <a:spcBef>
                <a:spcPts val="0"/>
              </a:spcBef>
              <a:spcAft>
                <a:spcPts val="0"/>
              </a:spcAft>
              <a:buClr>
                <a:schemeClr val="lt1"/>
              </a:buClr>
              <a:buSzPts val="1500"/>
              <a:buNone/>
              <a:defRPr>
                <a:solidFill>
                  <a:schemeClr val="lt1"/>
                </a:solidFill>
              </a:defRPr>
            </a:lvl7pPr>
            <a:lvl8pPr lvl="7" algn="ctr" rtl="0">
              <a:lnSpc>
                <a:spcPct val="100000"/>
              </a:lnSpc>
              <a:spcBef>
                <a:spcPts val="0"/>
              </a:spcBef>
              <a:spcAft>
                <a:spcPts val="0"/>
              </a:spcAft>
              <a:buClr>
                <a:schemeClr val="lt1"/>
              </a:buClr>
              <a:buSzPts val="1500"/>
              <a:buNone/>
              <a:defRPr>
                <a:solidFill>
                  <a:schemeClr val="lt1"/>
                </a:solidFill>
              </a:defRPr>
            </a:lvl8pPr>
            <a:lvl9pPr lvl="8" algn="ctr" rtl="0">
              <a:lnSpc>
                <a:spcPct val="100000"/>
              </a:lnSpc>
              <a:spcBef>
                <a:spcPts val="0"/>
              </a:spcBef>
              <a:spcAft>
                <a:spcPts val="0"/>
              </a:spcAft>
              <a:buClr>
                <a:schemeClr val="lt1"/>
              </a:buClr>
              <a:buSzPts val="1500"/>
              <a:buNone/>
              <a:defRPr>
                <a:solidFill>
                  <a:schemeClr val="lt1"/>
                </a:solidFill>
              </a:defRPr>
            </a:lvl9pPr>
          </a:lstStyle>
          <a:p>
            <a:endParaRPr/>
          </a:p>
        </p:txBody>
      </p:sp>
      <p:cxnSp>
        <p:nvCxnSpPr>
          <p:cNvPr id="21" name="Google Shape;21;p3"/>
          <p:cNvCxnSpPr/>
          <p:nvPr/>
        </p:nvCxnSpPr>
        <p:spPr>
          <a:xfrm>
            <a:off x="5295002" y="532950"/>
            <a:ext cx="0" cy="4077600"/>
          </a:xfrm>
          <a:prstGeom prst="straightConnector1">
            <a:avLst/>
          </a:prstGeom>
          <a:noFill/>
          <a:ln w="9525" cap="flat" cmpd="sng">
            <a:solidFill>
              <a:schemeClr val="lt1"/>
            </a:solidFill>
            <a:prstDash val="solid"/>
            <a:round/>
            <a:headEnd type="none" w="med" len="med"/>
            <a:tailEnd type="none" w="med" len="med"/>
          </a:ln>
        </p:spPr>
      </p:cxnSp>
      <p:grpSp>
        <p:nvGrpSpPr>
          <p:cNvPr id="22" name="Google Shape;22;p3"/>
          <p:cNvGrpSpPr/>
          <p:nvPr/>
        </p:nvGrpSpPr>
        <p:grpSpPr>
          <a:xfrm>
            <a:off x="0" y="717875"/>
            <a:ext cx="117000" cy="2080950"/>
            <a:chOff x="0" y="717875"/>
            <a:chExt cx="117000" cy="2080950"/>
          </a:xfrm>
        </p:grpSpPr>
        <p:sp>
          <p:nvSpPr>
            <p:cNvPr id="23" name="Google Shape;23;p3"/>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28"/>
        <p:cNvGrpSpPr/>
        <p:nvPr/>
      </p:nvGrpSpPr>
      <p:grpSpPr>
        <a:xfrm>
          <a:off x="0" y="0"/>
          <a:ext cx="0" cy="0"/>
          <a:chOff x="0" y="0"/>
          <a:chExt cx="0" cy="0"/>
        </a:xfrm>
      </p:grpSpPr>
      <p:sp>
        <p:nvSpPr>
          <p:cNvPr id="229" name="Google Shape;229;p28"/>
          <p:cNvSpPr txBox="1">
            <a:spLocks noGrp="1"/>
          </p:cNvSpPr>
          <p:nvPr>
            <p:ph type="title"/>
          </p:nvPr>
        </p:nvSpPr>
        <p:spPr>
          <a:xfrm>
            <a:off x="1378500" y="2495675"/>
            <a:ext cx="2516400" cy="396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0" name="Google Shape;230;p28"/>
          <p:cNvSpPr txBox="1">
            <a:spLocks noGrp="1"/>
          </p:cNvSpPr>
          <p:nvPr>
            <p:ph type="subTitle" idx="1"/>
          </p:nvPr>
        </p:nvSpPr>
        <p:spPr>
          <a:xfrm>
            <a:off x="1378500" y="2825139"/>
            <a:ext cx="2516400" cy="6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31" name="Google Shape;231;p28"/>
          <p:cNvSpPr txBox="1">
            <a:spLocks noGrp="1"/>
          </p:cNvSpPr>
          <p:nvPr>
            <p:ph type="title" idx="2"/>
          </p:nvPr>
        </p:nvSpPr>
        <p:spPr>
          <a:xfrm>
            <a:off x="5249100" y="2499358"/>
            <a:ext cx="2516400" cy="396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2" name="Google Shape;232;p28"/>
          <p:cNvSpPr txBox="1">
            <a:spLocks noGrp="1"/>
          </p:cNvSpPr>
          <p:nvPr>
            <p:ph type="subTitle" idx="3"/>
          </p:nvPr>
        </p:nvSpPr>
        <p:spPr>
          <a:xfrm>
            <a:off x="5249100" y="2821456"/>
            <a:ext cx="2516400" cy="62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33" name="Google Shape;233;p28"/>
          <p:cNvSpPr txBox="1">
            <a:spLocks noGrp="1"/>
          </p:cNvSpPr>
          <p:nvPr>
            <p:ph type="title" idx="4"/>
          </p:nvPr>
        </p:nvSpPr>
        <p:spPr>
          <a:xfrm>
            <a:off x="3313800" y="1347943"/>
            <a:ext cx="25164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4" name="Google Shape;234;p28"/>
          <p:cNvSpPr txBox="1">
            <a:spLocks noGrp="1"/>
          </p:cNvSpPr>
          <p:nvPr>
            <p:ph type="subTitle" idx="5"/>
          </p:nvPr>
        </p:nvSpPr>
        <p:spPr>
          <a:xfrm>
            <a:off x="3313800" y="1667939"/>
            <a:ext cx="2516400" cy="6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35" name="Google Shape;235;p28"/>
          <p:cNvSpPr txBox="1">
            <a:spLocks noGrp="1"/>
          </p:cNvSpPr>
          <p:nvPr>
            <p:ph type="title" idx="6"/>
          </p:nvPr>
        </p:nvSpPr>
        <p:spPr>
          <a:xfrm>
            <a:off x="3313800" y="3652845"/>
            <a:ext cx="25164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6" name="Google Shape;236;p28"/>
          <p:cNvSpPr txBox="1">
            <a:spLocks noGrp="1"/>
          </p:cNvSpPr>
          <p:nvPr>
            <p:ph type="subTitle" idx="7"/>
          </p:nvPr>
        </p:nvSpPr>
        <p:spPr>
          <a:xfrm>
            <a:off x="3313800" y="3989140"/>
            <a:ext cx="2516400" cy="6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37" name="Google Shape;237;p28"/>
          <p:cNvSpPr txBox="1">
            <a:spLocks noGrp="1"/>
          </p:cNvSpPr>
          <p:nvPr>
            <p:ph type="title" idx="8"/>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38" name="Google Shape;238;p28"/>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239" name="Google Shape;239;p28"/>
          <p:cNvGrpSpPr/>
          <p:nvPr/>
        </p:nvGrpSpPr>
        <p:grpSpPr>
          <a:xfrm>
            <a:off x="9027096" y="717875"/>
            <a:ext cx="117000" cy="2080950"/>
            <a:chOff x="0" y="717875"/>
            <a:chExt cx="117000" cy="2080950"/>
          </a:xfrm>
        </p:grpSpPr>
        <p:sp>
          <p:nvSpPr>
            <p:cNvPr id="240" name="Google Shape;240;p28"/>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8"/>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41320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18"/>
        <p:cNvGrpSpPr/>
        <p:nvPr/>
      </p:nvGrpSpPr>
      <p:grpSpPr>
        <a:xfrm>
          <a:off x="0" y="0"/>
          <a:ext cx="0" cy="0"/>
          <a:chOff x="0" y="0"/>
          <a:chExt cx="0" cy="0"/>
        </a:xfrm>
      </p:grpSpPr>
      <p:sp>
        <p:nvSpPr>
          <p:cNvPr id="119" name="Google Shape;119;p15"/>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20" name="Google Shape;120;p15"/>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121" name="Google Shape;121;p15"/>
          <p:cNvGrpSpPr/>
          <p:nvPr/>
        </p:nvGrpSpPr>
        <p:grpSpPr>
          <a:xfrm>
            <a:off x="0" y="717875"/>
            <a:ext cx="117000" cy="2080950"/>
            <a:chOff x="0" y="717875"/>
            <a:chExt cx="117000" cy="2080950"/>
          </a:xfrm>
        </p:grpSpPr>
        <p:sp>
          <p:nvSpPr>
            <p:cNvPr id="122" name="Google Shape;122;p15"/>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53106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64"/>
        <p:cNvGrpSpPr/>
        <p:nvPr/>
      </p:nvGrpSpPr>
      <p:grpSpPr>
        <a:xfrm>
          <a:off x="0" y="0"/>
          <a:ext cx="0" cy="0"/>
          <a:chOff x="0" y="0"/>
          <a:chExt cx="0" cy="0"/>
        </a:xfrm>
      </p:grpSpPr>
      <p:sp>
        <p:nvSpPr>
          <p:cNvPr id="165" name="Google Shape;165;p21"/>
          <p:cNvSpPr txBox="1">
            <a:spLocks noGrp="1"/>
          </p:cNvSpPr>
          <p:nvPr>
            <p:ph type="subTitle" idx="1"/>
          </p:nvPr>
        </p:nvSpPr>
        <p:spPr>
          <a:xfrm>
            <a:off x="1735875" y="1098025"/>
            <a:ext cx="5672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66" name="Google Shape;166;p21"/>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68" name="Google Shape;168;p21"/>
          <p:cNvGrpSpPr/>
          <p:nvPr/>
        </p:nvGrpSpPr>
        <p:grpSpPr>
          <a:xfrm>
            <a:off x="9027096" y="717875"/>
            <a:ext cx="117000" cy="2080950"/>
            <a:chOff x="0" y="717875"/>
            <a:chExt cx="117000" cy="2080950"/>
          </a:xfrm>
        </p:grpSpPr>
        <p:sp>
          <p:nvSpPr>
            <p:cNvPr id="169" name="Google Shape;169;p21"/>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997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0"/>
        <p:cNvGrpSpPr/>
        <p:nvPr/>
      </p:nvGrpSpPr>
      <p:grpSpPr>
        <a:xfrm>
          <a:off x="0" y="0"/>
          <a:ext cx="0" cy="0"/>
          <a:chOff x="0" y="0"/>
          <a:chExt cx="0" cy="0"/>
        </a:xfrm>
      </p:grpSpPr>
      <p:sp>
        <p:nvSpPr>
          <p:cNvPr id="61" name="Google Shape;61;p8"/>
          <p:cNvSpPr txBox="1">
            <a:spLocks noGrp="1"/>
          </p:cNvSpPr>
          <p:nvPr>
            <p:ph type="title"/>
          </p:nvPr>
        </p:nvSpPr>
        <p:spPr>
          <a:xfrm>
            <a:off x="539550" y="1890900"/>
            <a:ext cx="8064900" cy="13617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2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62" name="Google Shape;62;p8"/>
          <p:cNvGrpSpPr/>
          <p:nvPr/>
        </p:nvGrpSpPr>
        <p:grpSpPr>
          <a:xfrm>
            <a:off x="9027096" y="717875"/>
            <a:ext cx="117000" cy="2080950"/>
            <a:chOff x="0" y="717875"/>
            <a:chExt cx="117000" cy="2080950"/>
          </a:xfrm>
        </p:grpSpPr>
        <p:sp>
          <p:nvSpPr>
            <p:cNvPr id="63" name="Google Shape;63;p8"/>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55337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4151675" y="535526"/>
            <a:ext cx="4448400" cy="415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3"/>
          <p:cNvSpPr txBox="1">
            <a:spLocks noGrp="1"/>
          </p:cNvSpPr>
          <p:nvPr>
            <p:ph type="title" idx="2" hasCustomPrompt="1"/>
          </p:nvPr>
        </p:nvSpPr>
        <p:spPr>
          <a:xfrm>
            <a:off x="3516400" y="587331"/>
            <a:ext cx="632700" cy="415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subTitle" idx="1"/>
          </p:nvPr>
        </p:nvSpPr>
        <p:spPr>
          <a:xfrm>
            <a:off x="4151675" y="941225"/>
            <a:ext cx="4448400" cy="4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96" name="Google Shape;96;p13"/>
          <p:cNvSpPr txBox="1">
            <a:spLocks noGrp="1"/>
          </p:cNvSpPr>
          <p:nvPr>
            <p:ph type="title" idx="3"/>
          </p:nvPr>
        </p:nvSpPr>
        <p:spPr>
          <a:xfrm>
            <a:off x="4151675" y="1600079"/>
            <a:ext cx="4448400" cy="415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3"/>
          <p:cNvSpPr txBox="1">
            <a:spLocks noGrp="1"/>
          </p:cNvSpPr>
          <p:nvPr>
            <p:ph type="title" idx="4" hasCustomPrompt="1"/>
          </p:nvPr>
        </p:nvSpPr>
        <p:spPr>
          <a:xfrm>
            <a:off x="3516400" y="1650651"/>
            <a:ext cx="632700" cy="415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5"/>
          </p:nvPr>
        </p:nvSpPr>
        <p:spPr>
          <a:xfrm>
            <a:off x="4151675" y="2009900"/>
            <a:ext cx="4448400" cy="4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99" name="Google Shape;99;p13"/>
          <p:cNvSpPr txBox="1">
            <a:spLocks noGrp="1"/>
          </p:cNvSpPr>
          <p:nvPr>
            <p:ph type="title" idx="6"/>
          </p:nvPr>
        </p:nvSpPr>
        <p:spPr>
          <a:xfrm>
            <a:off x="4151675" y="2664633"/>
            <a:ext cx="4448400" cy="415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3"/>
          <p:cNvSpPr txBox="1">
            <a:spLocks noGrp="1"/>
          </p:cNvSpPr>
          <p:nvPr>
            <p:ph type="title" idx="7" hasCustomPrompt="1"/>
          </p:nvPr>
        </p:nvSpPr>
        <p:spPr>
          <a:xfrm>
            <a:off x="3516400" y="2713971"/>
            <a:ext cx="632700" cy="415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a:spLocks noGrp="1"/>
          </p:cNvSpPr>
          <p:nvPr>
            <p:ph type="subTitle" idx="8"/>
          </p:nvPr>
        </p:nvSpPr>
        <p:spPr>
          <a:xfrm>
            <a:off x="4151675" y="3078576"/>
            <a:ext cx="4448400" cy="4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102" name="Google Shape;102;p13"/>
          <p:cNvSpPr txBox="1">
            <a:spLocks noGrp="1"/>
          </p:cNvSpPr>
          <p:nvPr>
            <p:ph type="title" idx="9"/>
          </p:nvPr>
        </p:nvSpPr>
        <p:spPr>
          <a:xfrm>
            <a:off x="4151675" y="3729187"/>
            <a:ext cx="4448400" cy="415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3"/>
          <p:cNvSpPr txBox="1">
            <a:spLocks noGrp="1"/>
          </p:cNvSpPr>
          <p:nvPr>
            <p:ph type="title" idx="13" hasCustomPrompt="1"/>
          </p:nvPr>
        </p:nvSpPr>
        <p:spPr>
          <a:xfrm>
            <a:off x="3516400" y="3777291"/>
            <a:ext cx="632700" cy="415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3"/>
          <p:cNvSpPr txBox="1">
            <a:spLocks noGrp="1"/>
          </p:cNvSpPr>
          <p:nvPr>
            <p:ph type="subTitle" idx="14"/>
          </p:nvPr>
        </p:nvSpPr>
        <p:spPr>
          <a:xfrm>
            <a:off x="4151675" y="4147251"/>
            <a:ext cx="4448400" cy="4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105" name="Google Shape;105;p13"/>
          <p:cNvSpPr txBox="1">
            <a:spLocks noGrp="1"/>
          </p:cNvSpPr>
          <p:nvPr>
            <p:ph type="title" idx="15"/>
          </p:nvPr>
        </p:nvSpPr>
        <p:spPr>
          <a:xfrm>
            <a:off x="539500" y="2046750"/>
            <a:ext cx="2672400" cy="133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6" name="Google Shape;106;p13"/>
          <p:cNvGrpSpPr/>
          <p:nvPr/>
        </p:nvGrpSpPr>
        <p:grpSpPr>
          <a:xfrm>
            <a:off x="0" y="717875"/>
            <a:ext cx="117000" cy="2080950"/>
            <a:chOff x="0" y="717875"/>
            <a:chExt cx="117000" cy="2080950"/>
          </a:xfrm>
        </p:grpSpPr>
        <p:sp>
          <p:nvSpPr>
            <p:cNvPr id="107" name="Google Shape;107;p13"/>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 name="Google Shape;110;p13"/>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082622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7"/>
        <p:cNvGrpSpPr/>
        <p:nvPr/>
      </p:nvGrpSpPr>
      <p:grpSpPr>
        <a:xfrm>
          <a:off x="0" y="0"/>
          <a:ext cx="0" cy="0"/>
          <a:chOff x="0" y="0"/>
          <a:chExt cx="0" cy="0"/>
        </a:xfrm>
      </p:grpSpPr>
      <p:sp>
        <p:nvSpPr>
          <p:cNvPr id="68" name="Google Shape;68;p9"/>
          <p:cNvSpPr txBox="1">
            <a:spLocks noGrp="1"/>
          </p:cNvSpPr>
          <p:nvPr>
            <p:ph type="title"/>
          </p:nvPr>
        </p:nvSpPr>
        <p:spPr>
          <a:xfrm>
            <a:off x="539500" y="1366199"/>
            <a:ext cx="3999000" cy="674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9" name="Google Shape;69;p9"/>
          <p:cNvSpPr txBox="1">
            <a:spLocks noGrp="1"/>
          </p:cNvSpPr>
          <p:nvPr>
            <p:ph type="subTitle" idx="1"/>
          </p:nvPr>
        </p:nvSpPr>
        <p:spPr>
          <a:xfrm>
            <a:off x="539500" y="2186199"/>
            <a:ext cx="3999000" cy="160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cxnSp>
        <p:nvCxnSpPr>
          <p:cNvPr id="70" name="Google Shape;70;p9"/>
          <p:cNvCxnSpPr/>
          <p:nvPr/>
        </p:nvCxnSpPr>
        <p:spPr>
          <a:xfrm rot="10800000">
            <a:off x="525425" y="2116051"/>
            <a:ext cx="3937200" cy="0"/>
          </a:xfrm>
          <a:prstGeom prst="straightConnector1">
            <a:avLst/>
          </a:prstGeom>
          <a:noFill/>
          <a:ln w="9525" cap="flat" cmpd="sng">
            <a:solidFill>
              <a:schemeClr val="lt1"/>
            </a:solidFill>
            <a:prstDash val="solid"/>
            <a:round/>
            <a:headEnd type="none" w="med" len="med"/>
            <a:tailEnd type="none" w="med" len="med"/>
          </a:ln>
        </p:spPr>
      </p:cxnSp>
      <p:cxnSp>
        <p:nvCxnSpPr>
          <p:cNvPr id="71" name="Google Shape;71;p9"/>
          <p:cNvCxnSpPr/>
          <p:nvPr/>
        </p:nvCxnSpPr>
        <p:spPr>
          <a:xfrm>
            <a:off x="4747576" y="532950"/>
            <a:ext cx="0" cy="4077600"/>
          </a:xfrm>
          <a:prstGeom prst="straightConnector1">
            <a:avLst/>
          </a:prstGeom>
          <a:noFill/>
          <a:ln w="9525" cap="flat" cmpd="sng">
            <a:solidFill>
              <a:schemeClr val="lt1"/>
            </a:solidFill>
            <a:prstDash val="solid"/>
            <a:round/>
            <a:headEnd type="none" w="med" len="med"/>
            <a:tailEnd type="none" w="med" len="med"/>
          </a:ln>
        </p:spPr>
      </p:cxnSp>
      <p:grpSp>
        <p:nvGrpSpPr>
          <p:cNvPr id="72" name="Google Shape;72;p9"/>
          <p:cNvGrpSpPr/>
          <p:nvPr/>
        </p:nvGrpSpPr>
        <p:grpSpPr>
          <a:xfrm>
            <a:off x="9027096" y="717875"/>
            <a:ext cx="117000" cy="2080950"/>
            <a:chOff x="0" y="717875"/>
            <a:chExt cx="117000" cy="2080950"/>
          </a:xfrm>
        </p:grpSpPr>
        <p:sp>
          <p:nvSpPr>
            <p:cNvPr id="73" name="Google Shape;73;p9"/>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48114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40"/>
        <p:cNvGrpSpPr/>
        <p:nvPr/>
      </p:nvGrpSpPr>
      <p:grpSpPr>
        <a:xfrm>
          <a:off x="0" y="0"/>
          <a:ext cx="0" cy="0"/>
          <a:chOff x="0" y="0"/>
          <a:chExt cx="0" cy="0"/>
        </a:xfrm>
      </p:grpSpPr>
      <p:sp>
        <p:nvSpPr>
          <p:cNvPr id="141" name="Google Shape;141;p18"/>
          <p:cNvSpPr txBox="1">
            <a:spLocks noGrp="1"/>
          </p:cNvSpPr>
          <p:nvPr>
            <p:ph type="subTitle" idx="1"/>
          </p:nvPr>
        </p:nvSpPr>
        <p:spPr>
          <a:xfrm>
            <a:off x="539550" y="1138351"/>
            <a:ext cx="8064900" cy="251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500"/>
              <a:buChar char="●"/>
              <a:defRPr sz="1300"/>
            </a:lvl1pPr>
            <a:lvl2pPr lvl="1" algn="ctr" rtl="0">
              <a:lnSpc>
                <a:spcPct val="100000"/>
              </a:lnSpc>
              <a:spcBef>
                <a:spcPts val="1000"/>
              </a:spcBef>
              <a:spcAft>
                <a:spcPts val="0"/>
              </a:spcAft>
              <a:buSzPts val="1500"/>
              <a:buChar char="○"/>
              <a:defRPr/>
            </a:lvl2pPr>
            <a:lvl3pPr lvl="2" algn="ctr" rtl="0">
              <a:lnSpc>
                <a:spcPct val="100000"/>
              </a:lnSpc>
              <a:spcBef>
                <a:spcPts val="0"/>
              </a:spcBef>
              <a:spcAft>
                <a:spcPts val="0"/>
              </a:spcAft>
              <a:buSzPts val="1500"/>
              <a:buChar char="■"/>
              <a:defRPr/>
            </a:lvl3pPr>
            <a:lvl4pPr lvl="3" algn="ctr" rtl="0">
              <a:lnSpc>
                <a:spcPct val="100000"/>
              </a:lnSpc>
              <a:spcBef>
                <a:spcPts val="0"/>
              </a:spcBef>
              <a:spcAft>
                <a:spcPts val="0"/>
              </a:spcAft>
              <a:buSzPts val="1500"/>
              <a:buChar char="●"/>
              <a:defRPr/>
            </a:lvl4pPr>
            <a:lvl5pPr lvl="4" algn="ctr" rtl="0">
              <a:lnSpc>
                <a:spcPct val="100000"/>
              </a:lnSpc>
              <a:spcBef>
                <a:spcPts val="0"/>
              </a:spcBef>
              <a:spcAft>
                <a:spcPts val="0"/>
              </a:spcAft>
              <a:buSzPts val="1500"/>
              <a:buChar char="○"/>
              <a:defRPr/>
            </a:lvl5pPr>
            <a:lvl6pPr lvl="5" algn="ctr" rtl="0">
              <a:lnSpc>
                <a:spcPct val="100000"/>
              </a:lnSpc>
              <a:spcBef>
                <a:spcPts val="0"/>
              </a:spcBef>
              <a:spcAft>
                <a:spcPts val="0"/>
              </a:spcAft>
              <a:buSzPts val="1500"/>
              <a:buChar char="■"/>
              <a:defRPr/>
            </a:lvl6pPr>
            <a:lvl7pPr lvl="6" algn="ctr" rtl="0">
              <a:lnSpc>
                <a:spcPct val="100000"/>
              </a:lnSpc>
              <a:spcBef>
                <a:spcPts val="0"/>
              </a:spcBef>
              <a:spcAft>
                <a:spcPts val="0"/>
              </a:spcAft>
              <a:buSzPts val="1500"/>
              <a:buChar char="●"/>
              <a:defRPr/>
            </a:lvl7pPr>
            <a:lvl8pPr lvl="7" algn="ctr" rtl="0">
              <a:lnSpc>
                <a:spcPct val="100000"/>
              </a:lnSpc>
              <a:spcBef>
                <a:spcPts val="0"/>
              </a:spcBef>
              <a:spcAft>
                <a:spcPts val="0"/>
              </a:spcAft>
              <a:buSzPts val="1500"/>
              <a:buChar char="○"/>
              <a:defRPr/>
            </a:lvl8pPr>
            <a:lvl9pPr lvl="8" algn="ctr" rtl="0">
              <a:lnSpc>
                <a:spcPct val="100000"/>
              </a:lnSpc>
              <a:spcBef>
                <a:spcPts val="0"/>
              </a:spcBef>
              <a:spcAft>
                <a:spcPts val="0"/>
              </a:spcAft>
              <a:buSzPts val="1500"/>
              <a:buChar char="■"/>
              <a:defRPr/>
            </a:lvl9pPr>
          </a:lstStyle>
          <a:p>
            <a:endParaRPr/>
          </a:p>
        </p:txBody>
      </p:sp>
      <p:sp>
        <p:nvSpPr>
          <p:cNvPr id="142" name="Google Shape;142;p18"/>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43" name="Google Shape;143;p18"/>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144" name="Google Shape;144;p18"/>
          <p:cNvGrpSpPr/>
          <p:nvPr/>
        </p:nvGrpSpPr>
        <p:grpSpPr>
          <a:xfrm>
            <a:off x="9027096" y="717875"/>
            <a:ext cx="117000" cy="2080950"/>
            <a:chOff x="0" y="717875"/>
            <a:chExt cx="117000" cy="2080950"/>
          </a:xfrm>
        </p:grpSpPr>
        <p:sp>
          <p:nvSpPr>
            <p:cNvPr id="145" name="Google Shape;145;p18"/>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42012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335DBA-2C0A-4893-A7CE-57C320F16DD8}"/>
              </a:ext>
            </a:extLst>
          </p:cNvPr>
          <p:cNvSpPr>
            <a:spLocks noGrp="1"/>
          </p:cNvSpPr>
          <p:nvPr>
            <p:ph type="ctrTitle"/>
          </p:nvPr>
        </p:nvSpPr>
        <p:spPr>
          <a:xfrm>
            <a:off x="1143000" y="841375"/>
            <a:ext cx="6858000" cy="17907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5AB61341-EB18-4945-BBD7-153E9BD121BE}"/>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79A81FF8-4701-4393-B505-15E6C7736883}"/>
              </a:ext>
            </a:extLst>
          </p:cNvPr>
          <p:cNvSpPr>
            <a:spLocks noGrp="1"/>
          </p:cNvSpPr>
          <p:nvPr>
            <p:ph type="dt" sz="half" idx="10"/>
          </p:nvPr>
        </p:nvSpPr>
        <p:spPr/>
        <p:txBody>
          <a:bodyPr/>
          <a:lstStyle/>
          <a:p>
            <a:fld id="{CEF94310-509D-4C15-8F57-9A5AA6BEA3BE}" type="datetimeFigureOut">
              <a:rPr lang="en-US" smtClean="0"/>
              <a:t>12/13/21</a:t>
            </a:fld>
            <a:endParaRPr lang="en-US"/>
          </a:p>
        </p:txBody>
      </p:sp>
      <p:sp>
        <p:nvSpPr>
          <p:cNvPr id="5" name="页脚占位符 4">
            <a:extLst>
              <a:ext uri="{FF2B5EF4-FFF2-40B4-BE49-F238E27FC236}">
                <a16:creationId xmlns:a16="http://schemas.microsoft.com/office/drawing/2014/main" id="{EAAB8B87-481F-4500-83E7-6E8CED5EC965}"/>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DA6C05B-3C7E-496E-92DD-5D14016654B2}"/>
              </a:ext>
            </a:extLst>
          </p:cNvPr>
          <p:cNvSpPr>
            <a:spLocks noGrp="1"/>
          </p:cNvSpPr>
          <p:nvPr>
            <p:ph type="sldNum" sz="quarter" idx="12"/>
          </p:nvPr>
        </p:nvSpPr>
        <p:spPr/>
        <p:txBody>
          <a:bodyPr/>
          <a:lstStyle/>
          <a:p>
            <a:fld id="{676D8E9A-B9C8-41C2-B4AB-F2C05AD39ABC}" type="slidenum">
              <a:rPr lang="en-US" smtClean="0"/>
              <a:t>‹#›</a:t>
            </a:fld>
            <a:endParaRPr lang="en-US"/>
          </a:p>
        </p:txBody>
      </p:sp>
    </p:spTree>
    <p:extLst>
      <p:ext uri="{BB962C8B-B14F-4D97-AF65-F5344CB8AC3E}">
        <p14:creationId xmlns:p14="http://schemas.microsoft.com/office/powerpoint/2010/main" val="41676827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FFE27B-0758-45FB-8B2E-C22ABA5BE0D7}"/>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76790B64-AA05-4D4C-924A-8BA4A1431D4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9B1601E2-FCE3-4DD7-82C3-E596CF3E53E1}"/>
              </a:ext>
            </a:extLst>
          </p:cNvPr>
          <p:cNvSpPr>
            <a:spLocks noGrp="1"/>
          </p:cNvSpPr>
          <p:nvPr>
            <p:ph type="dt" sz="half" idx="10"/>
          </p:nvPr>
        </p:nvSpPr>
        <p:spPr/>
        <p:txBody>
          <a:bodyPr/>
          <a:lstStyle/>
          <a:p>
            <a:fld id="{CEF94310-509D-4C15-8F57-9A5AA6BEA3BE}" type="datetimeFigureOut">
              <a:rPr lang="en-US" smtClean="0"/>
              <a:t>12/13/21</a:t>
            </a:fld>
            <a:endParaRPr lang="en-US"/>
          </a:p>
        </p:txBody>
      </p:sp>
      <p:sp>
        <p:nvSpPr>
          <p:cNvPr id="5" name="页脚占位符 4">
            <a:extLst>
              <a:ext uri="{FF2B5EF4-FFF2-40B4-BE49-F238E27FC236}">
                <a16:creationId xmlns:a16="http://schemas.microsoft.com/office/drawing/2014/main" id="{16257E20-462B-453A-BFBD-41E95D52B3E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3054F4F-55C7-4230-B0E2-E29EADF8C8BF}"/>
              </a:ext>
            </a:extLst>
          </p:cNvPr>
          <p:cNvSpPr>
            <a:spLocks noGrp="1"/>
          </p:cNvSpPr>
          <p:nvPr>
            <p:ph type="sldNum" sz="quarter" idx="12"/>
          </p:nvPr>
        </p:nvSpPr>
        <p:spPr/>
        <p:txBody>
          <a:bodyPr/>
          <a:lstStyle/>
          <a:p>
            <a:fld id="{676D8E9A-B9C8-41C2-B4AB-F2C05AD39ABC}" type="slidenum">
              <a:rPr lang="en-US" smtClean="0"/>
              <a:t>‹#›</a:t>
            </a:fld>
            <a:endParaRPr lang="en-US"/>
          </a:p>
        </p:txBody>
      </p:sp>
    </p:spTree>
    <p:extLst>
      <p:ext uri="{BB962C8B-B14F-4D97-AF65-F5344CB8AC3E}">
        <p14:creationId xmlns:p14="http://schemas.microsoft.com/office/powerpoint/2010/main" val="3139542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B86B63-E0B2-4338-9246-D39D76424336}"/>
              </a:ext>
            </a:extLst>
          </p:cNvPr>
          <p:cNvSpPr>
            <a:spLocks noGrp="1"/>
          </p:cNvSpPr>
          <p:nvPr>
            <p:ph type="title"/>
          </p:nvPr>
        </p:nvSpPr>
        <p:spPr>
          <a:xfrm>
            <a:off x="623888" y="1282700"/>
            <a:ext cx="7886700" cy="2139950"/>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90FE7C40-60E4-4A15-80B0-0E1AF4EA802E}"/>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1FEB2F9-9FDE-439D-BFF7-2BAFAECD1166}"/>
              </a:ext>
            </a:extLst>
          </p:cNvPr>
          <p:cNvSpPr>
            <a:spLocks noGrp="1"/>
          </p:cNvSpPr>
          <p:nvPr>
            <p:ph type="dt" sz="half" idx="10"/>
          </p:nvPr>
        </p:nvSpPr>
        <p:spPr/>
        <p:txBody>
          <a:bodyPr/>
          <a:lstStyle/>
          <a:p>
            <a:fld id="{CEF94310-509D-4C15-8F57-9A5AA6BEA3BE}" type="datetimeFigureOut">
              <a:rPr lang="en-US" smtClean="0"/>
              <a:t>12/13/21</a:t>
            </a:fld>
            <a:endParaRPr lang="en-US"/>
          </a:p>
        </p:txBody>
      </p:sp>
      <p:sp>
        <p:nvSpPr>
          <p:cNvPr id="5" name="页脚占位符 4">
            <a:extLst>
              <a:ext uri="{FF2B5EF4-FFF2-40B4-BE49-F238E27FC236}">
                <a16:creationId xmlns:a16="http://schemas.microsoft.com/office/drawing/2014/main" id="{6A3534E1-A0B0-4131-A1AE-C079A4FC9772}"/>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6D5B6B8A-0ED2-4F48-A068-CA902310615D}"/>
              </a:ext>
            </a:extLst>
          </p:cNvPr>
          <p:cNvSpPr>
            <a:spLocks noGrp="1"/>
          </p:cNvSpPr>
          <p:nvPr>
            <p:ph type="sldNum" sz="quarter" idx="12"/>
          </p:nvPr>
        </p:nvSpPr>
        <p:spPr/>
        <p:txBody>
          <a:bodyPr/>
          <a:lstStyle/>
          <a:p>
            <a:fld id="{676D8E9A-B9C8-41C2-B4AB-F2C05AD39ABC}" type="slidenum">
              <a:rPr lang="en-US" smtClean="0"/>
              <a:t>‹#›</a:t>
            </a:fld>
            <a:endParaRPr lang="en-US"/>
          </a:p>
        </p:txBody>
      </p:sp>
    </p:spTree>
    <p:extLst>
      <p:ext uri="{BB962C8B-B14F-4D97-AF65-F5344CB8AC3E}">
        <p14:creationId xmlns:p14="http://schemas.microsoft.com/office/powerpoint/2010/main" val="4215142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A9E0E-33DD-44A0-B6E7-F4E0471896B8}"/>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0A02F82F-3033-4AC5-9D68-455CB3E256B1}"/>
              </a:ext>
            </a:extLst>
          </p:cNvPr>
          <p:cNvSpPr>
            <a:spLocks noGrp="1"/>
          </p:cNvSpPr>
          <p:nvPr>
            <p:ph sz="half" idx="1"/>
          </p:nvPr>
        </p:nvSpPr>
        <p:spPr>
          <a:xfrm>
            <a:off x="628650" y="1370013"/>
            <a:ext cx="3867150" cy="3262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797F55A9-1728-41B4-A600-B137813FF537}"/>
              </a:ext>
            </a:extLst>
          </p:cNvPr>
          <p:cNvSpPr>
            <a:spLocks noGrp="1"/>
          </p:cNvSpPr>
          <p:nvPr>
            <p:ph sz="half" idx="2"/>
          </p:nvPr>
        </p:nvSpPr>
        <p:spPr>
          <a:xfrm>
            <a:off x="4648200" y="1370013"/>
            <a:ext cx="3867150" cy="32623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E1AF9BE7-8FA2-45FC-821D-3BDFBD839C20}"/>
              </a:ext>
            </a:extLst>
          </p:cNvPr>
          <p:cNvSpPr>
            <a:spLocks noGrp="1"/>
          </p:cNvSpPr>
          <p:nvPr>
            <p:ph type="dt" sz="half" idx="10"/>
          </p:nvPr>
        </p:nvSpPr>
        <p:spPr/>
        <p:txBody>
          <a:bodyPr/>
          <a:lstStyle/>
          <a:p>
            <a:fld id="{CEF94310-509D-4C15-8F57-9A5AA6BEA3BE}" type="datetimeFigureOut">
              <a:rPr lang="en-US" smtClean="0"/>
              <a:t>12/13/21</a:t>
            </a:fld>
            <a:endParaRPr lang="en-US"/>
          </a:p>
        </p:txBody>
      </p:sp>
      <p:sp>
        <p:nvSpPr>
          <p:cNvPr id="6" name="页脚占位符 5">
            <a:extLst>
              <a:ext uri="{FF2B5EF4-FFF2-40B4-BE49-F238E27FC236}">
                <a16:creationId xmlns:a16="http://schemas.microsoft.com/office/drawing/2014/main" id="{2B9438EC-DD03-4F99-956E-3B94CA4F99CE}"/>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98F31944-E082-4839-9F89-6FD49C492594}"/>
              </a:ext>
            </a:extLst>
          </p:cNvPr>
          <p:cNvSpPr>
            <a:spLocks noGrp="1"/>
          </p:cNvSpPr>
          <p:nvPr>
            <p:ph type="sldNum" sz="quarter" idx="12"/>
          </p:nvPr>
        </p:nvSpPr>
        <p:spPr/>
        <p:txBody>
          <a:bodyPr/>
          <a:lstStyle/>
          <a:p>
            <a:fld id="{676D8E9A-B9C8-41C2-B4AB-F2C05AD39ABC}" type="slidenum">
              <a:rPr lang="en-US" smtClean="0"/>
              <a:t>‹#›</a:t>
            </a:fld>
            <a:endParaRPr lang="en-US"/>
          </a:p>
        </p:txBody>
      </p:sp>
    </p:spTree>
    <p:extLst>
      <p:ext uri="{BB962C8B-B14F-4D97-AF65-F5344CB8AC3E}">
        <p14:creationId xmlns:p14="http://schemas.microsoft.com/office/powerpoint/2010/main" val="12853565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E74A5-C11B-4558-91A3-400DF59D25EA}"/>
              </a:ext>
            </a:extLst>
          </p:cNvPr>
          <p:cNvSpPr>
            <a:spLocks noGrp="1"/>
          </p:cNvSpPr>
          <p:nvPr>
            <p:ph type="title"/>
          </p:nvPr>
        </p:nvSpPr>
        <p:spPr>
          <a:xfrm>
            <a:off x="630238" y="274638"/>
            <a:ext cx="7886700" cy="993775"/>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45DF16A8-C904-460B-9451-2EEA4DD31E91}"/>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5F3A579-A909-435E-AFE6-3AD2E884706B}"/>
              </a:ext>
            </a:extLst>
          </p:cNvPr>
          <p:cNvSpPr>
            <a:spLocks noGrp="1"/>
          </p:cNvSpPr>
          <p:nvPr>
            <p:ph sz="half" idx="2"/>
          </p:nvPr>
        </p:nvSpPr>
        <p:spPr>
          <a:xfrm>
            <a:off x="630238" y="1879600"/>
            <a:ext cx="3868737" cy="27622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E6C21CB7-6F2D-45A4-9628-C55DA6377B1E}"/>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C560FF5-C4E7-4387-85CB-E73FB517B40C}"/>
              </a:ext>
            </a:extLst>
          </p:cNvPr>
          <p:cNvSpPr>
            <a:spLocks noGrp="1"/>
          </p:cNvSpPr>
          <p:nvPr>
            <p:ph sz="quarter" idx="4"/>
          </p:nvPr>
        </p:nvSpPr>
        <p:spPr>
          <a:xfrm>
            <a:off x="4629150" y="1879600"/>
            <a:ext cx="3887788" cy="27622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9C4D4834-54E2-4E92-961A-6B30AA4CC192}"/>
              </a:ext>
            </a:extLst>
          </p:cNvPr>
          <p:cNvSpPr>
            <a:spLocks noGrp="1"/>
          </p:cNvSpPr>
          <p:nvPr>
            <p:ph type="dt" sz="half" idx="10"/>
          </p:nvPr>
        </p:nvSpPr>
        <p:spPr/>
        <p:txBody>
          <a:bodyPr/>
          <a:lstStyle/>
          <a:p>
            <a:fld id="{CEF94310-509D-4C15-8F57-9A5AA6BEA3BE}" type="datetimeFigureOut">
              <a:rPr lang="en-US" smtClean="0"/>
              <a:t>12/13/21</a:t>
            </a:fld>
            <a:endParaRPr lang="en-US"/>
          </a:p>
        </p:txBody>
      </p:sp>
      <p:sp>
        <p:nvSpPr>
          <p:cNvPr id="8" name="页脚占位符 7">
            <a:extLst>
              <a:ext uri="{FF2B5EF4-FFF2-40B4-BE49-F238E27FC236}">
                <a16:creationId xmlns:a16="http://schemas.microsoft.com/office/drawing/2014/main" id="{B9BBFF9E-FDA1-4820-BDA1-03700A6BB0DE}"/>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3C9FC09E-262D-4A80-B986-D3517F8E1346}"/>
              </a:ext>
            </a:extLst>
          </p:cNvPr>
          <p:cNvSpPr>
            <a:spLocks noGrp="1"/>
          </p:cNvSpPr>
          <p:nvPr>
            <p:ph type="sldNum" sz="quarter" idx="12"/>
          </p:nvPr>
        </p:nvSpPr>
        <p:spPr/>
        <p:txBody>
          <a:bodyPr/>
          <a:lstStyle/>
          <a:p>
            <a:fld id="{676D8E9A-B9C8-41C2-B4AB-F2C05AD39ABC}" type="slidenum">
              <a:rPr lang="en-US" smtClean="0"/>
              <a:t>‹#›</a:t>
            </a:fld>
            <a:endParaRPr lang="en-US"/>
          </a:p>
        </p:txBody>
      </p:sp>
    </p:spTree>
    <p:extLst>
      <p:ext uri="{BB962C8B-B14F-4D97-AF65-F5344CB8AC3E}">
        <p14:creationId xmlns:p14="http://schemas.microsoft.com/office/powerpoint/2010/main" val="26630823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3248C-A1D2-4E85-97CC-692208C7D39D}"/>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E206AA09-C808-42A2-8A3C-4DD26E9132DD}"/>
              </a:ext>
            </a:extLst>
          </p:cNvPr>
          <p:cNvSpPr>
            <a:spLocks noGrp="1"/>
          </p:cNvSpPr>
          <p:nvPr>
            <p:ph type="dt" sz="half" idx="10"/>
          </p:nvPr>
        </p:nvSpPr>
        <p:spPr/>
        <p:txBody>
          <a:bodyPr/>
          <a:lstStyle/>
          <a:p>
            <a:fld id="{CEF94310-509D-4C15-8F57-9A5AA6BEA3BE}" type="datetimeFigureOut">
              <a:rPr lang="en-US" smtClean="0"/>
              <a:t>12/13/21</a:t>
            </a:fld>
            <a:endParaRPr lang="en-US"/>
          </a:p>
        </p:txBody>
      </p:sp>
      <p:sp>
        <p:nvSpPr>
          <p:cNvPr id="4" name="页脚占位符 3">
            <a:extLst>
              <a:ext uri="{FF2B5EF4-FFF2-40B4-BE49-F238E27FC236}">
                <a16:creationId xmlns:a16="http://schemas.microsoft.com/office/drawing/2014/main" id="{4F7F431E-80B5-475E-AB78-F4C6EEE1774B}"/>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4B37CD9F-7C51-4AA6-BD41-A6284836E8DF}"/>
              </a:ext>
            </a:extLst>
          </p:cNvPr>
          <p:cNvSpPr>
            <a:spLocks noGrp="1"/>
          </p:cNvSpPr>
          <p:nvPr>
            <p:ph type="sldNum" sz="quarter" idx="12"/>
          </p:nvPr>
        </p:nvSpPr>
        <p:spPr/>
        <p:txBody>
          <a:bodyPr/>
          <a:lstStyle/>
          <a:p>
            <a:fld id="{676D8E9A-B9C8-41C2-B4AB-F2C05AD39ABC}" type="slidenum">
              <a:rPr lang="en-US" smtClean="0"/>
              <a:t>‹#›</a:t>
            </a:fld>
            <a:endParaRPr lang="en-US"/>
          </a:p>
        </p:txBody>
      </p:sp>
    </p:spTree>
    <p:extLst>
      <p:ext uri="{BB962C8B-B14F-4D97-AF65-F5344CB8AC3E}">
        <p14:creationId xmlns:p14="http://schemas.microsoft.com/office/powerpoint/2010/main" val="18149914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387B5F4-23CC-4BFE-8253-4236BFB75883}"/>
              </a:ext>
            </a:extLst>
          </p:cNvPr>
          <p:cNvSpPr>
            <a:spLocks noGrp="1"/>
          </p:cNvSpPr>
          <p:nvPr>
            <p:ph type="dt" sz="half" idx="10"/>
          </p:nvPr>
        </p:nvSpPr>
        <p:spPr/>
        <p:txBody>
          <a:bodyPr/>
          <a:lstStyle/>
          <a:p>
            <a:fld id="{CEF94310-509D-4C15-8F57-9A5AA6BEA3BE}" type="datetimeFigureOut">
              <a:rPr lang="en-US" smtClean="0"/>
              <a:t>12/13/21</a:t>
            </a:fld>
            <a:endParaRPr lang="en-US"/>
          </a:p>
        </p:txBody>
      </p:sp>
      <p:sp>
        <p:nvSpPr>
          <p:cNvPr id="3" name="页脚占位符 2">
            <a:extLst>
              <a:ext uri="{FF2B5EF4-FFF2-40B4-BE49-F238E27FC236}">
                <a16:creationId xmlns:a16="http://schemas.microsoft.com/office/drawing/2014/main" id="{DC4A1AEE-32C4-452D-AE0F-2F4F423C7666}"/>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2278BB35-8954-4EC3-8683-2A51517DE1A5}"/>
              </a:ext>
            </a:extLst>
          </p:cNvPr>
          <p:cNvSpPr>
            <a:spLocks noGrp="1"/>
          </p:cNvSpPr>
          <p:nvPr>
            <p:ph type="sldNum" sz="quarter" idx="12"/>
          </p:nvPr>
        </p:nvSpPr>
        <p:spPr/>
        <p:txBody>
          <a:bodyPr/>
          <a:lstStyle/>
          <a:p>
            <a:fld id="{676D8E9A-B9C8-41C2-B4AB-F2C05AD39ABC}" type="slidenum">
              <a:rPr lang="en-US" smtClean="0"/>
              <a:t>‹#›</a:t>
            </a:fld>
            <a:endParaRPr lang="en-US"/>
          </a:p>
        </p:txBody>
      </p:sp>
    </p:spTree>
    <p:extLst>
      <p:ext uri="{BB962C8B-B14F-4D97-AF65-F5344CB8AC3E}">
        <p14:creationId xmlns:p14="http://schemas.microsoft.com/office/powerpoint/2010/main" val="10594152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CB99FB-DBD7-4E75-889E-67AEF7D8E7A9}"/>
              </a:ext>
            </a:extLst>
          </p:cNvPr>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EE0D42F5-4FB4-4EE8-B554-FDC7B76578B9}"/>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B394BC2F-65AC-40C3-BED5-D3091D18E0F6}"/>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43CA6B-CE81-4AC3-8849-1FDA57F9EF57}"/>
              </a:ext>
            </a:extLst>
          </p:cNvPr>
          <p:cNvSpPr>
            <a:spLocks noGrp="1"/>
          </p:cNvSpPr>
          <p:nvPr>
            <p:ph type="dt" sz="half" idx="10"/>
          </p:nvPr>
        </p:nvSpPr>
        <p:spPr/>
        <p:txBody>
          <a:bodyPr/>
          <a:lstStyle/>
          <a:p>
            <a:fld id="{CEF94310-509D-4C15-8F57-9A5AA6BEA3BE}" type="datetimeFigureOut">
              <a:rPr lang="en-US" smtClean="0"/>
              <a:t>12/13/21</a:t>
            </a:fld>
            <a:endParaRPr lang="en-US"/>
          </a:p>
        </p:txBody>
      </p:sp>
      <p:sp>
        <p:nvSpPr>
          <p:cNvPr id="6" name="页脚占位符 5">
            <a:extLst>
              <a:ext uri="{FF2B5EF4-FFF2-40B4-BE49-F238E27FC236}">
                <a16:creationId xmlns:a16="http://schemas.microsoft.com/office/drawing/2014/main" id="{49945422-D91E-4466-9563-8677B9BD112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580CCE35-AEAD-480E-B716-5A7628DF755A}"/>
              </a:ext>
            </a:extLst>
          </p:cNvPr>
          <p:cNvSpPr>
            <a:spLocks noGrp="1"/>
          </p:cNvSpPr>
          <p:nvPr>
            <p:ph type="sldNum" sz="quarter" idx="12"/>
          </p:nvPr>
        </p:nvSpPr>
        <p:spPr/>
        <p:txBody>
          <a:bodyPr/>
          <a:lstStyle/>
          <a:p>
            <a:fld id="{676D8E9A-B9C8-41C2-B4AB-F2C05AD39ABC}" type="slidenum">
              <a:rPr lang="en-US" smtClean="0"/>
              <a:t>‹#›</a:t>
            </a:fld>
            <a:endParaRPr lang="en-US"/>
          </a:p>
        </p:txBody>
      </p:sp>
    </p:spTree>
    <p:extLst>
      <p:ext uri="{BB962C8B-B14F-4D97-AF65-F5344CB8AC3E}">
        <p14:creationId xmlns:p14="http://schemas.microsoft.com/office/powerpoint/2010/main" val="22491922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8EB360-CEA4-4A24-9D53-BB8F147B3874}"/>
              </a:ext>
            </a:extLst>
          </p:cNvPr>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B4DFF5A7-1491-47C6-80D6-A978D8AADA30}"/>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E0ABCE3E-4CAE-4EA7-929E-8EFF04A466DA}"/>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1F8B43A-D84F-41ED-8EFF-AB7D0C4F01F1}"/>
              </a:ext>
            </a:extLst>
          </p:cNvPr>
          <p:cNvSpPr>
            <a:spLocks noGrp="1"/>
          </p:cNvSpPr>
          <p:nvPr>
            <p:ph type="dt" sz="half" idx="10"/>
          </p:nvPr>
        </p:nvSpPr>
        <p:spPr/>
        <p:txBody>
          <a:bodyPr/>
          <a:lstStyle/>
          <a:p>
            <a:fld id="{CEF94310-509D-4C15-8F57-9A5AA6BEA3BE}" type="datetimeFigureOut">
              <a:rPr lang="en-US" smtClean="0"/>
              <a:t>12/13/21</a:t>
            </a:fld>
            <a:endParaRPr lang="en-US"/>
          </a:p>
        </p:txBody>
      </p:sp>
      <p:sp>
        <p:nvSpPr>
          <p:cNvPr id="6" name="页脚占位符 5">
            <a:extLst>
              <a:ext uri="{FF2B5EF4-FFF2-40B4-BE49-F238E27FC236}">
                <a16:creationId xmlns:a16="http://schemas.microsoft.com/office/drawing/2014/main" id="{BE9A4E0F-505A-490E-9952-8240DC6E3CF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33D9850C-6920-47CF-88E9-0F19F4524DA8}"/>
              </a:ext>
            </a:extLst>
          </p:cNvPr>
          <p:cNvSpPr>
            <a:spLocks noGrp="1"/>
          </p:cNvSpPr>
          <p:nvPr>
            <p:ph type="sldNum" sz="quarter" idx="12"/>
          </p:nvPr>
        </p:nvSpPr>
        <p:spPr/>
        <p:txBody>
          <a:bodyPr/>
          <a:lstStyle/>
          <a:p>
            <a:fld id="{676D8E9A-B9C8-41C2-B4AB-F2C05AD39ABC}" type="slidenum">
              <a:rPr lang="en-US" smtClean="0"/>
              <a:t>‹#›</a:t>
            </a:fld>
            <a:endParaRPr lang="en-US"/>
          </a:p>
        </p:txBody>
      </p:sp>
    </p:spTree>
    <p:extLst>
      <p:ext uri="{BB962C8B-B14F-4D97-AF65-F5344CB8AC3E}">
        <p14:creationId xmlns:p14="http://schemas.microsoft.com/office/powerpoint/2010/main" val="25764454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A43336-036F-4187-B7F8-47CA6E2D8D03}"/>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70038379-E305-42D2-9B20-4BAD651E389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75504E69-59AE-456A-AC04-69820B2F8069}"/>
              </a:ext>
            </a:extLst>
          </p:cNvPr>
          <p:cNvSpPr>
            <a:spLocks noGrp="1"/>
          </p:cNvSpPr>
          <p:nvPr>
            <p:ph type="dt" sz="half" idx="10"/>
          </p:nvPr>
        </p:nvSpPr>
        <p:spPr/>
        <p:txBody>
          <a:bodyPr/>
          <a:lstStyle/>
          <a:p>
            <a:fld id="{CEF94310-509D-4C15-8F57-9A5AA6BEA3BE}" type="datetimeFigureOut">
              <a:rPr lang="en-US" smtClean="0"/>
              <a:t>12/13/21</a:t>
            </a:fld>
            <a:endParaRPr lang="en-US"/>
          </a:p>
        </p:txBody>
      </p:sp>
      <p:sp>
        <p:nvSpPr>
          <p:cNvPr id="5" name="页脚占位符 4">
            <a:extLst>
              <a:ext uri="{FF2B5EF4-FFF2-40B4-BE49-F238E27FC236}">
                <a16:creationId xmlns:a16="http://schemas.microsoft.com/office/drawing/2014/main" id="{71FA124A-1976-4575-A868-F9A92D564371}"/>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7EF48DA7-6A26-456F-B680-3E6874A1CD71}"/>
              </a:ext>
            </a:extLst>
          </p:cNvPr>
          <p:cNvSpPr>
            <a:spLocks noGrp="1"/>
          </p:cNvSpPr>
          <p:nvPr>
            <p:ph type="sldNum" sz="quarter" idx="12"/>
          </p:nvPr>
        </p:nvSpPr>
        <p:spPr/>
        <p:txBody>
          <a:bodyPr/>
          <a:lstStyle/>
          <a:p>
            <a:fld id="{676D8E9A-B9C8-41C2-B4AB-F2C05AD39ABC}" type="slidenum">
              <a:rPr lang="en-US" smtClean="0"/>
              <a:t>‹#›</a:t>
            </a:fld>
            <a:endParaRPr lang="en-US"/>
          </a:p>
        </p:txBody>
      </p:sp>
    </p:spTree>
    <p:extLst>
      <p:ext uri="{BB962C8B-B14F-4D97-AF65-F5344CB8AC3E}">
        <p14:creationId xmlns:p14="http://schemas.microsoft.com/office/powerpoint/2010/main" val="21361931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3C2496E-2CF8-41A4-94BE-C18D59701ABD}"/>
              </a:ext>
            </a:extLst>
          </p:cNvPr>
          <p:cNvSpPr>
            <a:spLocks noGrp="1"/>
          </p:cNvSpPr>
          <p:nvPr>
            <p:ph type="title" orient="vert"/>
          </p:nvPr>
        </p:nvSpPr>
        <p:spPr>
          <a:xfrm>
            <a:off x="6543675" y="274638"/>
            <a:ext cx="1971675" cy="4357687"/>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5ADEF216-CE46-49DC-ADBF-3AB240CAC8E2}"/>
              </a:ext>
            </a:extLst>
          </p:cNvPr>
          <p:cNvSpPr>
            <a:spLocks noGrp="1"/>
          </p:cNvSpPr>
          <p:nvPr>
            <p:ph type="body" orient="vert" idx="1"/>
          </p:nvPr>
        </p:nvSpPr>
        <p:spPr>
          <a:xfrm>
            <a:off x="628650" y="274638"/>
            <a:ext cx="5762625" cy="43576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B627DAC2-4A80-4CA6-8EE5-997040EAAAAE}"/>
              </a:ext>
            </a:extLst>
          </p:cNvPr>
          <p:cNvSpPr>
            <a:spLocks noGrp="1"/>
          </p:cNvSpPr>
          <p:nvPr>
            <p:ph type="dt" sz="half" idx="10"/>
          </p:nvPr>
        </p:nvSpPr>
        <p:spPr/>
        <p:txBody>
          <a:bodyPr/>
          <a:lstStyle/>
          <a:p>
            <a:fld id="{CEF94310-509D-4C15-8F57-9A5AA6BEA3BE}" type="datetimeFigureOut">
              <a:rPr lang="en-US" smtClean="0"/>
              <a:t>12/13/21</a:t>
            </a:fld>
            <a:endParaRPr lang="en-US"/>
          </a:p>
        </p:txBody>
      </p:sp>
      <p:sp>
        <p:nvSpPr>
          <p:cNvPr id="5" name="页脚占位符 4">
            <a:extLst>
              <a:ext uri="{FF2B5EF4-FFF2-40B4-BE49-F238E27FC236}">
                <a16:creationId xmlns:a16="http://schemas.microsoft.com/office/drawing/2014/main" id="{8B180FE9-18DD-4E20-AD64-854779C5CF1A}"/>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D961F58C-E36C-4902-9CB3-0C94395165C0}"/>
              </a:ext>
            </a:extLst>
          </p:cNvPr>
          <p:cNvSpPr>
            <a:spLocks noGrp="1"/>
          </p:cNvSpPr>
          <p:nvPr>
            <p:ph type="sldNum" sz="quarter" idx="12"/>
          </p:nvPr>
        </p:nvSpPr>
        <p:spPr/>
        <p:txBody>
          <a:bodyPr/>
          <a:lstStyle/>
          <a:p>
            <a:fld id="{676D8E9A-B9C8-41C2-B4AB-F2C05AD39ABC}" type="slidenum">
              <a:rPr lang="en-US" smtClean="0"/>
              <a:t>‹#›</a:t>
            </a:fld>
            <a:endParaRPr lang="en-US"/>
          </a:p>
        </p:txBody>
      </p:sp>
    </p:spTree>
    <p:extLst>
      <p:ext uri="{BB962C8B-B14F-4D97-AF65-F5344CB8AC3E}">
        <p14:creationId xmlns:p14="http://schemas.microsoft.com/office/powerpoint/2010/main" val="1641048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111"/>
        <p:cNvGrpSpPr/>
        <p:nvPr/>
      </p:nvGrpSpPr>
      <p:grpSpPr>
        <a:xfrm>
          <a:off x="0" y="0"/>
          <a:ext cx="0" cy="0"/>
          <a:chOff x="0" y="0"/>
          <a:chExt cx="0" cy="0"/>
        </a:xfrm>
      </p:grpSpPr>
      <p:sp>
        <p:nvSpPr>
          <p:cNvPr id="112" name="Google Shape;112;p14"/>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13" name="Google Shape;113;p14"/>
          <p:cNvCxnSpPr/>
          <p:nvPr userDrawn="1"/>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114" name="Google Shape;114;p14"/>
          <p:cNvGrpSpPr/>
          <p:nvPr/>
        </p:nvGrpSpPr>
        <p:grpSpPr>
          <a:xfrm>
            <a:off x="0" y="717875"/>
            <a:ext cx="117000" cy="2080950"/>
            <a:chOff x="0" y="717875"/>
            <a:chExt cx="117000" cy="2080950"/>
          </a:xfrm>
        </p:grpSpPr>
        <p:sp>
          <p:nvSpPr>
            <p:cNvPr id="115" name="Google Shape;115;p14"/>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80"/>
        <p:cNvGrpSpPr/>
        <p:nvPr/>
      </p:nvGrpSpPr>
      <p:grpSpPr>
        <a:xfrm>
          <a:off x="0" y="0"/>
          <a:ext cx="0" cy="0"/>
          <a:chOff x="0" y="0"/>
          <a:chExt cx="0" cy="0"/>
        </a:xfrm>
      </p:grpSpPr>
      <p:sp>
        <p:nvSpPr>
          <p:cNvPr id="181" name="Google Shape;181;p23"/>
          <p:cNvSpPr txBox="1">
            <a:spLocks noGrp="1"/>
          </p:cNvSpPr>
          <p:nvPr>
            <p:ph type="subTitle" idx="1"/>
          </p:nvPr>
        </p:nvSpPr>
        <p:spPr>
          <a:xfrm>
            <a:off x="2535803" y="1628650"/>
            <a:ext cx="2010900" cy="49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500" b="1">
                <a:solidFill>
                  <a:schemeClr val="dk1"/>
                </a:solidFill>
                <a:latin typeface="Alice"/>
                <a:ea typeface="Alice"/>
                <a:cs typeface="Alice"/>
                <a:sym typeface="Alic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82" name="Google Shape;182;p23"/>
          <p:cNvSpPr txBox="1">
            <a:spLocks noGrp="1"/>
          </p:cNvSpPr>
          <p:nvPr>
            <p:ph type="subTitle" idx="2"/>
          </p:nvPr>
        </p:nvSpPr>
        <p:spPr>
          <a:xfrm>
            <a:off x="4586190" y="3021525"/>
            <a:ext cx="2010900" cy="495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Font typeface="Bebas Neue"/>
              <a:buNone/>
              <a:defRPr sz="2500" b="1">
                <a:solidFill>
                  <a:schemeClr val="lt2"/>
                </a:solidFill>
                <a:latin typeface="Alice"/>
                <a:ea typeface="Alice"/>
                <a:cs typeface="Alice"/>
                <a:sym typeface="Alic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83" name="Google Shape;183;p23"/>
          <p:cNvSpPr txBox="1">
            <a:spLocks noGrp="1"/>
          </p:cNvSpPr>
          <p:nvPr>
            <p:ph type="subTitle" idx="3"/>
          </p:nvPr>
        </p:nvSpPr>
        <p:spPr>
          <a:xfrm>
            <a:off x="2535803" y="2006328"/>
            <a:ext cx="2010900" cy="120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84" name="Google Shape;184;p23"/>
          <p:cNvSpPr txBox="1">
            <a:spLocks noGrp="1"/>
          </p:cNvSpPr>
          <p:nvPr>
            <p:ph type="subTitle" idx="4"/>
          </p:nvPr>
        </p:nvSpPr>
        <p:spPr>
          <a:xfrm>
            <a:off x="4586190" y="3406605"/>
            <a:ext cx="2010900" cy="111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85" name="Google Shape;185;p23"/>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86" name="Google Shape;186;p23"/>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sp>
        <p:nvSpPr>
          <p:cNvPr id="187" name="Google Shape;187;p23"/>
          <p:cNvSpPr txBox="1">
            <a:spLocks noGrp="1"/>
          </p:cNvSpPr>
          <p:nvPr>
            <p:ph type="title" idx="5" hasCustomPrompt="1"/>
          </p:nvPr>
        </p:nvSpPr>
        <p:spPr>
          <a:xfrm>
            <a:off x="2535800" y="1142525"/>
            <a:ext cx="648000" cy="474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88" name="Google Shape;188;p23"/>
          <p:cNvSpPr txBox="1">
            <a:spLocks noGrp="1"/>
          </p:cNvSpPr>
          <p:nvPr>
            <p:ph type="title" idx="6" hasCustomPrompt="1"/>
          </p:nvPr>
        </p:nvSpPr>
        <p:spPr>
          <a:xfrm>
            <a:off x="5949100" y="2537938"/>
            <a:ext cx="648000" cy="47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30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15"/>
        <p:cNvGrpSpPr/>
        <p:nvPr/>
      </p:nvGrpSpPr>
      <p:grpSpPr>
        <a:xfrm>
          <a:off x="0" y="0"/>
          <a:ext cx="0" cy="0"/>
          <a:chOff x="0" y="0"/>
          <a:chExt cx="0" cy="0"/>
        </a:xfrm>
      </p:grpSpPr>
      <p:sp>
        <p:nvSpPr>
          <p:cNvPr id="216" name="Google Shape;216;p27"/>
          <p:cNvSpPr txBox="1">
            <a:spLocks noGrp="1"/>
          </p:cNvSpPr>
          <p:nvPr>
            <p:ph type="title"/>
          </p:nvPr>
        </p:nvSpPr>
        <p:spPr>
          <a:xfrm>
            <a:off x="542719" y="3485995"/>
            <a:ext cx="25677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7" name="Google Shape;217;p27"/>
          <p:cNvSpPr txBox="1">
            <a:spLocks noGrp="1"/>
          </p:cNvSpPr>
          <p:nvPr>
            <p:ph type="subTitle" idx="1"/>
          </p:nvPr>
        </p:nvSpPr>
        <p:spPr>
          <a:xfrm>
            <a:off x="542719" y="3893723"/>
            <a:ext cx="2567700" cy="63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18" name="Google Shape;218;p27"/>
          <p:cNvSpPr txBox="1">
            <a:spLocks noGrp="1"/>
          </p:cNvSpPr>
          <p:nvPr>
            <p:ph type="title" idx="2"/>
          </p:nvPr>
        </p:nvSpPr>
        <p:spPr>
          <a:xfrm>
            <a:off x="3286224" y="3485995"/>
            <a:ext cx="25677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9" name="Google Shape;219;p27"/>
          <p:cNvSpPr txBox="1">
            <a:spLocks noGrp="1"/>
          </p:cNvSpPr>
          <p:nvPr>
            <p:ph type="subTitle" idx="3"/>
          </p:nvPr>
        </p:nvSpPr>
        <p:spPr>
          <a:xfrm>
            <a:off x="3286224" y="3893723"/>
            <a:ext cx="2567700" cy="63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20" name="Google Shape;220;p27"/>
          <p:cNvSpPr txBox="1">
            <a:spLocks noGrp="1"/>
          </p:cNvSpPr>
          <p:nvPr>
            <p:ph type="title" idx="4"/>
          </p:nvPr>
        </p:nvSpPr>
        <p:spPr>
          <a:xfrm>
            <a:off x="6033581" y="3485995"/>
            <a:ext cx="25677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1" name="Google Shape;221;p27"/>
          <p:cNvSpPr txBox="1">
            <a:spLocks noGrp="1"/>
          </p:cNvSpPr>
          <p:nvPr>
            <p:ph type="subTitle" idx="5"/>
          </p:nvPr>
        </p:nvSpPr>
        <p:spPr>
          <a:xfrm>
            <a:off x="6033581" y="3893723"/>
            <a:ext cx="2567700" cy="63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22" name="Google Shape;222;p27"/>
          <p:cNvSpPr txBox="1">
            <a:spLocks noGrp="1"/>
          </p:cNvSpPr>
          <p:nvPr>
            <p:ph type="title" idx="6"/>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23" name="Google Shape;223;p27"/>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224" name="Google Shape;224;p27"/>
          <p:cNvGrpSpPr/>
          <p:nvPr/>
        </p:nvGrpSpPr>
        <p:grpSpPr>
          <a:xfrm>
            <a:off x="9030796" y="717875"/>
            <a:ext cx="117000" cy="2080950"/>
            <a:chOff x="0" y="717875"/>
            <a:chExt cx="117000" cy="2080950"/>
          </a:xfrm>
        </p:grpSpPr>
        <p:sp>
          <p:nvSpPr>
            <p:cNvPr id="225" name="Google Shape;225;p27"/>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88"/>
        <p:cNvGrpSpPr/>
        <p:nvPr/>
      </p:nvGrpSpPr>
      <p:grpSpPr>
        <a:xfrm>
          <a:off x="0" y="0"/>
          <a:ext cx="0" cy="0"/>
          <a:chOff x="0" y="0"/>
          <a:chExt cx="0" cy="0"/>
        </a:xfrm>
      </p:grpSpPr>
      <p:grpSp>
        <p:nvGrpSpPr>
          <p:cNvPr id="290" name="Google Shape;290;p32"/>
          <p:cNvGrpSpPr/>
          <p:nvPr/>
        </p:nvGrpSpPr>
        <p:grpSpPr>
          <a:xfrm>
            <a:off x="9027096" y="717875"/>
            <a:ext cx="117000" cy="2080950"/>
            <a:chOff x="0" y="717875"/>
            <a:chExt cx="117000" cy="2080950"/>
          </a:xfrm>
        </p:grpSpPr>
        <p:sp>
          <p:nvSpPr>
            <p:cNvPr id="291" name="Google Shape;291;p32"/>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2"/>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2"/>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94"/>
        <p:cNvGrpSpPr/>
        <p:nvPr/>
      </p:nvGrpSpPr>
      <p:grpSpPr>
        <a:xfrm>
          <a:off x="0" y="0"/>
          <a:ext cx="0" cy="0"/>
          <a:chOff x="0" y="0"/>
          <a:chExt cx="0" cy="0"/>
        </a:xfrm>
      </p:grpSpPr>
      <p:grpSp>
        <p:nvGrpSpPr>
          <p:cNvPr id="296" name="Google Shape;296;p33"/>
          <p:cNvGrpSpPr/>
          <p:nvPr/>
        </p:nvGrpSpPr>
        <p:grpSpPr>
          <a:xfrm>
            <a:off x="0" y="717875"/>
            <a:ext cx="117000" cy="2080950"/>
            <a:chOff x="0" y="717875"/>
            <a:chExt cx="117000" cy="2080950"/>
          </a:xfrm>
        </p:grpSpPr>
        <p:sp>
          <p:nvSpPr>
            <p:cNvPr id="297" name="Google Shape;297;p33"/>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3"/>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206"/>
        <p:cNvGrpSpPr/>
        <p:nvPr/>
      </p:nvGrpSpPr>
      <p:grpSpPr>
        <a:xfrm>
          <a:off x="0" y="0"/>
          <a:ext cx="0" cy="0"/>
          <a:chOff x="0" y="0"/>
          <a:chExt cx="0" cy="0"/>
        </a:xfrm>
      </p:grpSpPr>
      <p:sp>
        <p:nvSpPr>
          <p:cNvPr id="207" name="Google Shape;207;p26"/>
          <p:cNvSpPr txBox="1">
            <a:spLocks noGrp="1"/>
          </p:cNvSpPr>
          <p:nvPr>
            <p:ph type="title"/>
          </p:nvPr>
        </p:nvSpPr>
        <p:spPr>
          <a:xfrm>
            <a:off x="3846649" y="2004763"/>
            <a:ext cx="4778100" cy="17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8" name="Google Shape;208;p26"/>
          <p:cNvSpPr txBox="1">
            <a:spLocks noGrp="1"/>
          </p:cNvSpPr>
          <p:nvPr>
            <p:ph type="title" idx="2" hasCustomPrompt="1"/>
          </p:nvPr>
        </p:nvSpPr>
        <p:spPr>
          <a:xfrm>
            <a:off x="6917349" y="586077"/>
            <a:ext cx="1707300" cy="1518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9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9" name="Google Shape;209;p26"/>
          <p:cNvSpPr txBox="1">
            <a:spLocks noGrp="1"/>
          </p:cNvSpPr>
          <p:nvPr>
            <p:ph type="subTitle" idx="1"/>
          </p:nvPr>
        </p:nvSpPr>
        <p:spPr>
          <a:xfrm>
            <a:off x="5274525" y="3861423"/>
            <a:ext cx="3350400" cy="69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500"/>
              <a:buNone/>
              <a:defRPr sz="18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grpSp>
        <p:nvGrpSpPr>
          <p:cNvPr id="210" name="Google Shape;210;p26"/>
          <p:cNvGrpSpPr/>
          <p:nvPr/>
        </p:nvGrpSpPr>
        <p:grpSpPr>
          <a:xfrm>
            <a:off x="0" y="717875"/>
            <a:ext cx="117000" cy="2080950"/>
            <a:chOff x="0" y="717875"/>
            <a:chExt cx="117000" cy="2080950"/>
          </a:xfrm>
        </p:grpSpPr>
        <p:sp>
          <p:nvSpPr>
            <p:cNvPr id="211" name="Google Shape;211;p26"/>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4" name="Google Shape;214;p26"/>
          <p:cNvCxnSpPr/>
          <p:nvPr/>
        </p:nvCxnSpPr>
        <p:spPr>
          <a:xfrm>
            <a:off x="4390729" y="532950"/>
            <a:ext cx="0" cy="407760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4114945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5"/>
        <p:cNvGrpSpPr/>
        <p:nvPr/>
      </p:nvGrpSpPr>
      <p:grpSpPr>
        <a:xfrm>
          <a:off x="0" y="0"/>
          <a:ext cx="0" cy="0"/>
          <a:chOff x="0" y="0"/>
          <a:chExt cx="0" cy="0"/>
        </a:xfrm>
      </p:grpSpPr>
      <p:sp>
        <p:nvSpPr>
          <p:cNvPr id="46" name="Google Shape;46;p6"/>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47" name="Google Shape;47;p6"/>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48" name="Google Shape;48;p6"/>
          <p:cNvGrpSpPr/>
          <p:nvPr/>
        </p:nvGrpSpPr>
        <p:grpSpPr>
          <a:xfrm>
            <a:off x="0" y="717875"/>
            <a:ext cx="117000" cy="2080950"/>
            <a:chOff x="0" y="717875"/>
            <a:chExt cx="117000" cy="2080950"/>
          </a:xfrm>
        </p:grpSpPr>
        <p:sp>
          <p:nvSpPr>
            <p:cNvPr id="49" name="Google Shape;49;p6"/>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53537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500"/>
              <a:buFont typeface="Alice"/>
              <a:buNone/>
              <a:defRPr sz="2500" b="1">
                <a:solidFill>
                  <a:schemeClr val="lt1"/>
                </a:solidFill>
                <a:latin typeface="Alice"/>
                <a:ea typeface="Alice"/>
                <a:cs typeface="Alice"/>
                <a:sym typeface="Alice"/>
              </a:defRPr>
            </a:lvl1pPr>
            <a:lvl2pPr lvl="1" rtl="0">
              <a:spcBef>
                <a:spcPts val="0"/>
              </a:spcBef>
              <a:spcAft>
                <a:spcPts val="0"/>
              </a:spcAft>
              <a:buClr>
                <a:schemeClr val="lt1"/>
              </a:buClr>
              <a:buSzPts val="3500"/>
              <a:buFont typeface="Alice"/>
              <a:buNone/>
              <a:defRPr sz="3500" b="1">
                <a:solidFill>
                  <a:schemeClr val="lt1"/>
                </a:solidFill>
                <a:latin typeface="Alice"/>
                <a:ea typeface="Alice"/>
                <a:cs typeface="Alice"/>
                <a:sym typeface="Alice"/>
              </a:defRPr>
            </a:lvl2pPr>
            <a:lvl3pPr lvl="2" rtl="0">
              <a:spcBef>
                <a:spcPts val="0"/>
              </a:spcBef>
              <a:spcAft>
                <a:spcPts val="0"/>
              </a:spcAft>
              <a:buClr>
                <a:schemeClr val="lt1"/>
              </a:buClr>
              <a:buSzPts val="3500"/>
              <a:buFont typeface="Alice"/>
              <a:buNone/>
              <a:defRPr sz="3500" b="1">
                <a:solidFill>
                  <a:schemeClr val="lt1"/>
                </a:solidFill>
                <a:latin typeface="Alice"/>
                <a:ea typeface="Alice"/>
                <a:cs typeface="Alice"/>
                <a:sym typeface="Alice"/>
              </a:defRPr>
            </a:lvl3pPr>
            <a:lvl4pPr lvl="3" rtl="0">
              <a:spcBef>
                <a:spcPts val="0"/>
              </a:spcBef>
              <a:spcAft>
                <a:spcPts val="0"/>
              </a:spcAft>
              <a:buClr>
                <a:schemeClr val="lt1"/>
              </a:buClr>
              <a:buSzPts val="3500"/>
              <a:buFont typeface="Alice"/>
              <a:buNone/>
              <a:defRPr sz="3500" b="1">
                <a:solidFill>
                  <a:schemeClr val="lt1"/>
                </a:solidFill>
                <a:latin typeface="Alice"/>
                <a:ea typeface="Alice"/>
                <a:cs typeface="Alice"/>
                <a:sym typeface="Alice"/>
              </a:defRPr>
            </a:lvl4pPr>
            <a:lvl5pPr lvl="4" rtl="0">
              <a:spcBef>
                <a:spcPts val="0"/>
              </a:spcBef>
              <a:spcAft>
                <a:spcPts val="0"/>
              </a:spcAft>
              <a:buClr>
                <a:schemeClr val="lt1"/>
              </a:buClr>
              <a:buSzPts val="3500"/>
              <a:buFont typeface="Alice"/>
              <a:buNone/>
              <a:defRPr sz="3500" b="1">
                <a:solidFill>
                  <a:schemeClr val="lt1"/>
                </a:solidFill>
                <a:latin typeface="Alice"/>
                <a:ea typeface="Alice"/>
                <a:cs typeface="Alice"/>
                <a:sym typeface="Alice"/>
              </a:defRPr>
            </a:lvl5pPr>
            <a:lvl6pPr lvl="5" rtl="0">
              <a:spcBef>
                <a:spcPts val="0"/>
              </a:spcBef>
              <a:spcAft>
                <a:spcPts val="0"/>
              </a:spcAft>
              <a:buClr>
                <a:schemeClr val="lt1"/>
              </a:buClr>
              <a:buSzPts val="3500"/>
              <a:buFont typeface="Alice"/>
              <a:buNone/>
              <a:defRPr sz="3500" b="1">
                <a:solidFill>
                  <a:schemeClr val="lt1"/>
                </a:solidFill>
                <a:latin typeface="Alice"/>
                <a:ea typeface="Alice"/>
                <a:cs typeface="Alice"/>
                <a:sym typeface="Alice"/>
              </a:defRPr>
            </a:lvl6pPr>
            <a:lvl7pPr lvl="6" rtl="0">
              <a:spcBef>
                <a:spcPts val="0"/>
              </a:spcBef>
              <a:spcAft>
                <a:spcPts val="0"/>
              </a:spcAft>
              <a:buClr>
                <a:schemeClr val="lt1"/>
              </a:buClr>
              <a:buSzPts val="3500"/>
              <a:buFont typeface="Alice"/>
              <a:buNone/>
              <a:defRPr sz="3500" b="1">
                <a:solidFill>
                  <a:schemeClr val="lt1"/>
                </a:solidFill>
                <a:latin typeface="Alice"/>
                <a:ea typeface="Alice"/>
                <a:cs typeface="Alice"/>
                <a:sym typeface="Alice"/>
              </a:defRPr>
            </a:lvl7pPr>
            <a:lvl8pPr lvl="7" rtl="0">
              <a:spcBef>
                <a:spcPts val="0"/>
              </a:spcBef>
              <a:spcAft>
                <a:spcPts val="0"/>
              </a:spcAft>
              <a:buClr>
                <a:schemeClr val="lt1"/>
              </a:buClr>
              <a:buSzPts val="3500"/>
              <a:buFont typeface="Alice"/>
              <a:buNone/>
              <a:defRPr sz="3500" b="1">
                <a:solidFill>
                  <a:schemeClr val="lt1"/>
                </a:solidFill>
                <a:latin typeface="Alice"/>
                <a:ea typeface="Alice"/>
                <a:cs typeface="Alice"/>
                <a:sym typeface="Alice"/>
              </a:defRPr>
            </a:lvl8pPr>
            <a:lvl9pPr lvl="8" rtl="0">
              <a:spcBef>
                <a:spcPts val="0"/>
              </a:spcBef>
              <a:spcAft>
                <a:spcPts val="0"/>
              </a:spcAft>
              <a:buClr>
                <a:schemeClr val="lt1"/>
              </a:buClr>
              <a:buSzPts val="3500"/>
              <a:buFont typeface="Alice"/>
              <a:buNone/>
              <a:defRPr sz="3500" b="1">
                <a:solidFill>
                  <a:schemeClr val="lt1"/>
                </a:solidFill>
                <a:latin typeface="Alice"/>
                <a:ea typeface="Alice"/>
                <a:cs typeface="Alice"/>
                <a:sym typeface="Alice"/>
              </a:defRPr>
            </a:lvl9pPr>
          </a:lstStyle>
          <a:p>
            <a:endParaRPr/>
          </a:p>
        </p:txBody>
      </p:sp>
      <p:sp>
        <p:nvSpPr>
          <p:cNvPr id="7" name="Google Shape;7;p1"/>
          <p:cNvSpPr txBox="1">
            <a:spLocks noGrp="1"/>
          </p:cNvSpPr>
          <p:nvPr>
            <p:ph type="body" idx="1"/>
          </p:nvPr>
        </p:nvSpPr>
        <p:spPr>
          <a:xfrm>
            <a:off x="311700" y="1143325"/>
            <a:ext cx="8520600" cy="34164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1pPr>
            <a:lvl2pPr marL="914400" lvl="1"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2pPr>
            <a:lvl3pPr marL="1371600" lvl="2"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3pPr>
            <a:lvl4pPr marL="1828800" lvl="3"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4pPr>
            <a:lvl5pPr marL="2286000" lvl="4"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5pPr>
            <a:lvl6pPr marL="2743200" lvl="5"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6pPr>
            <a:lvl7pPr marL="3200400" lvl="6"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7pPr>
            <a:lvl8pPr marL="3657600" lvl="7"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8pPr>
            <a:lvl9pPr marL="4114800" lvl="8"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8" r:id="rId2"/>
    <p:sldLayoutId id="2147483660" r:id="rId3"/>
    <p:sldLayoutId id="2147483669" r:id="rId4"/>
    <p:sldLayoutId id="2147483673" r:id="rId5"/>
    <p:sldLayoutId id="2147483678" r:id="rId6"/>
    <p:sldLayoutId id="2147483679"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BDD950B-8E6E-48DE-90D2-6229316C1F43}"/>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A1368A45-A1ED-4E3B-A2AC-162AFE6C9A90}"/>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CA0839DB-7E23-4B18-8D35-B677B1BE790C}"/>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CEF94310-509D-4C15-8F57-9A5AA6BEA3BE}" type="datetimeFigureOut">
              <a:rPr lang="en-US" smtClean="0"/>
              <a:t>12/13/21</a:t>
            </a:fld>
            <a:endParaRPr lang="en-US"/>
          </a:p>
        </p:txBody>
      </p:sp>
      <p:sp>
        <p:nvSpPr>
          <p:cNvPr id="5" name="页脚占位符 4">
            <a:extLst>
              <a:ext uri="{FF2B5EF4-FFF2-40B4-BE49-F238E27FC236}">
                <a16:creationId xmlns:a16="http://schemas.microsoft.com/office/drawing/2014/main" id="{DC8DF5B6-FB43-4E36-8313-40F3A7B368F8}"/>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CA0F3ED2-861C-4298-B041-8D12DB28830F}"/>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676D8E9A-B9C8-41C2-B4AB-F2C05AD39ABC}" type="slidenum">
              <a:rPr lang="en-US" smtClean="0"/>
              <a:t>‹#›</a:t>
            </a:fld>
            <a:endParaRPr lang="en-US"/>
          </a:p>
        </p:txBody>
      </p:sp>
    </p:spTree>
    <p:extLst>
      <p:ext uri="{BB962C8B-B14F-4D97-AF65-F5344CB8AC3E}">
        <p14:creationId xmlns:p14="http://schemas.microsoft.com/office/powerpoint/2010/main" val="2668185134"/>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42.jpeg"/></Relationships>
</file>

<file path=ppt/slides/_rels/slide32.xml.rels><?xml version="1.0" encoding="UTF-8" standalone="yes"?>
<Relationships xmlns="http://schemas.openxmlformats.org/package/2006/relationships"><Relationship Id="rId3" Type="http://schemas.openxmlformats.org/officeDocument/2006/relationships/hyperlink" Target="https://theinitium.com/article/20190429-photo-homeless/" TargetMode="External"/><Relationship Id="rId7" Type="http://schemas.openxmlformats.org/officeDocument/2006/relationships/hyperlink" Target="https://www.legco.gov.hk/" TargetMode="External"/><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hyperlink" Target="https://soco.org.hk/" TargetMode="External"/><Relationship Id="rId5" Type="http://schemas.openxmlformats.org/officeDocument/2006/relationships/hyperlink" Target="https://soco.org.hk/pr20200510-4/" TargetMode="External"/><Relationship Id="rId4" Type="http://schemas.openxmlformats.org/officeDocument/2006/relationships/hyperlink" Target="https://soco.org.hk/rp20211026/"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06EA56-7919-4C10-9165-AF9B095CE9D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476" y="-217132"/>
            <a:ext cx="9172952" cy="5390388"/>
          </a:xfrm>
          <a:prstGeom prst="rect">
            <a:avLst/>
          </a:prstGeom>
        </p:spPr>
      </p:pic>
    </p:spTree>
    <p:extLst>
      <p:ext uri="{BB962C8B-B14F-4D97-AF65-F5344CB8AC3E}">
        <p14:creationId xmlns:p14="http://schemas.microsoft.com/office/powerpoint/2010/main" val="3645194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2"/>
          <p:cNvSpPr txBox="1">
            <a:spLocks noGrp="1"/>
          </p:cNvSpPr>
          <p:nvPr>
            <p:ph type="title"/>
          </p:nvPr>
        </p:nvSpPr>
        <p:spPr>
          <a:xfrm>
            <a:off x="539750" y="1365885"/>
            <a:ext cx="3516630" cy="6743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3600">
                <a:solidFill>
                  <a:schemeClr val="tx1"/>
                </a:solidFill>
                <a:sym typeface="+mn-ea"/>
              </a:rPr>
              <a:t>Data sources</a:t>
            </a:r>
          </a:p>
        </p:txBody>
      </p:sp>
      <p:sp>
        <p:nvSpPr>
          <p:cNvPr id="366" name="Google Shape;366;p42"/>
          <p:cNvSpPr txBox="1">
            <a:spLocks noGrp="1"/>
          </p:cNvSpPr>
          <p:nvPr>
            <p:ph type="subTitle" idx="1"/>
          </p:nvPr>
        </p:nvSpPr>
        <p:spPr>
          <a:xfrm>
            <a:off x="539500" y="2186199"/>
            <a:ext cx="3999000" cy="97610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GB" dirty="0"/>
              <a:t>Legislative Council </a:t>
            </a:r>
            <a:r>
              <a:rPr lang="en-US" altLang="en-GB" dirty="0"/>
              <a:t>Documents(1997-2021)</a:t>
            </a:r>
          </a:p>
          <a:p>
            <a:pPr marL="0" lvl="0" indent="0" algn="l" rtl="0">
              <a:spcBef>
                <a:spcPts val="0"/>
              </a:spcBef>
              <a:spcAft>
                <a:spcPts val="0"/>
              </a:spcAft>
              <a:buFont typeface="Arial" panose="020B0604020202020204" pitchFamily="34" charset="0"/>
            </a:pPr>
            <a:r>
              <a:rPr lang="en-US" altLang="en-GB" dirty="0"/>
              <a:t>     </a:t>
            </a:r>
            <a:r>
              <a:rPr lang="en-US" altLang="en-GB" u="sng" dirty="0">
                <a:solidFill>
                  <a:srgbClr val="0070C0"/>
                </a:solidFill>
              </a:rPr>
              <a:t> https://www.legco.gov.hk/ </a:t>
            </a:r>
          </a:p>
        </p:txBody>
      </p:sp>
      <p:pic>
        <p:nvPicPr>
          <p:cNvPr id="5" name="图片 4"/>
          <p:cNvPicPr>
            <a:picLocks noChangeAspect="1"/>
          </p:cNvPicPr>
          <p:nvPr/>
        </p:nvPicPr>
        <p:blipFill>
          <a:blip r:embed="rId3" cstate="screen">
            <a:extLst>
              <a:ext uri="{28A0092B-C50C-407E-A947-70E740481C1C}">
                <a14:useLocalDpi xmlns:a14="http://schemas.microsoft.com/office/drawing/2010/main"/>
              </a:ext>
            </a:extLst>
          </a:blip>
          <a:srcRect t="948"/>
          <a:stretch>
            <a:fillRect/>
          </a:stretch>
        </p:blipFill>
        <p:spPr>
          <a:xfrm>
            <a:off x="4924425" y="432435"/>
            <a:ext cx="909320" cy="4281805"/>
          </a:xfrm>
          <a:prstGeom prst="rect">
            <a:avLst/>
          </a:prstGeom>
        </p:spPr>
      </p:pic>
      <p:pic>
        <p:nvPicPr>
          <p:cNvPr id="3" name="图片 2"/>
          <p:cNvPicPr>
            <a:picLocks noChangeAspect="1"/>
          </p:cNvPicPr>
          <p:nvPr/>
        </p:nvPicPr>
        <p:blipFill>
          <a:blip r:embed="rId4"/>
          <a:stretch>
            <a:fillRect/>
          </a:stretch>
        </p:blipFill>
        <p:spPr>
          <a:xfrm>
            <a:off x="5580380" y="438785"/>
            <a:ext cx="3226435" cy="4275455"/>
          </a:xfrm>
          <a:prstGeom prst="rect">
            <a:avLst/>
          </a:prstGeom>
        </p:spPr>
      </p:pic>
      <p:sp>
        <p:nvSpPr>
          <p:cNvPr id="2" name="TextBox 1">
            <a:extLst>
              <a:ext uri="{FF2B5EF4-FFF2-40B4-BE49-F238E27FC236}">
                <a16:creationId xmlns:a16="http://schemas.microsoft.com/office/drawing/2014/main" id="{70F67846-27B6-4018-8E7C-FFEE873C8B8F}"/>
              </a:ext>
            </a:extLst>
          </p:cNvPr>
          <p:cNvSpPr txBox="1"/>
          <p:nvPr/>
        </p:nvSpPr>
        <p:spPr>
          <a:xfrm>
            <a:off x="563948" y="3901591"/>
            <a:ext cx="4032500" cy="1034899"/>
          </a:xfrm>
          <a:prstGeom prst="rect">
            <a:avLst/>
          </a:prstGeom>
          <a:noFill/>
        </p:spPr>
        <p:txBody>
          <a:bodyPr wrap="square" rtlCol="0">
            <a:spAutoFit/>
          </a:bodyPr>
          <a:lstStyle/>
          <a:p>
            <a:pPr>
              <a:lnSpc>
                <a:spcPct val="150000"/>
              </a:lnSpc>
            </a:pPr>
            <a:r>
              <a:rPr lang="en-US" altLang="zh-CN" sz="1050" i="1" dirty="0">
                <a:solidFill>
                  <a:srgbClr val="555F69"/>
                </a:solidFill>
                <a:latin typeface="Roboto" panose="02000000000000000000" pitchFamily="2" charset="0"/>
                <a:ea typeface="Roboto" panose="02000000000000000000" pitchFamily="2" charset="0"/>
                <a:cs typeface="Roboto" panose="02000000000000000000" pitchFamily="2" charset="0"/>
              </a:rPr>
              <a:t>* Codebook note</a:t>
            </a:r>
          </a:p>
          <a:p>
            <a:pPr marL="285750" indent="-285750">
              <a:lnSpc>
                <a:spcPct val="150000"/>
              </a:lnSpc>
              <a:buFont typeface="Arial" panose="020B0604020202020204" pitchFamily="34" charset="0"/>
              <a:buChar char="•"/>
            </a:pPr>
            <a:r>
              <a:rPr lang="en-US" altLang="zh-CN" sz="1050" i="1" dirty="0">
                <a:solidFill>
                  <a:srgbClr val="555F69"/>
                </a:solidFill>
                <a:latin typeface="Roboto" panose="02000000000000000000" pitchFamily="2" charset="0"/>
                <a:ea typeface="Roboto" panose="02000000000000000000" pitchFamily="2" charset="0"/>
                <a:cs typeface="Roboto" panose="02000000000000000000" pitchFamily="2" charset="0"/>
              </a:rPr>
              <a:t>The variables meaning:  </a:t>
            </a:r>
            <a:r>
              <a:rPr lang="en-GB" altLang="zh-CN" sz="1050" i="1" dirty="0">
                <a:solidFill>
                  <a:srgbClr val="555F69"/>
                </a:solidFill>
                <a:latin typeface="Roboto" panose="02000000000000000000" pitchFamily="2" charset="0"/>
                <a:ea typeface="Roboto" panose="02000000000000000000" pitchFamily="2" charset="0"/>
                <a:cs typeface="Roboto" panose="02000000000000000000" pitchFamily="2" charset="0"/>
              </a:rPr>
              <a:t>Legislative Council </a:t>
            </a:r>
            <a:r>
              <a:rPr lang="en-US" altLang="en-GB" sz="1050" i="1" dirty="0">
                <a:solidFill>
                  <a:srgbClr val="555F69"/>
                </a:solidFill>
                <a:latin typeface="Roboto" panose="02000000000000000000" pitchFamily="2" charset="0"/>
                <a:ea typeface="Roboto" panose="02000000000000000000" pitchFamily="2" charset="0"/>
                <a:cs typeface="Roboto" panose="02000000000000000000" pitchFamily="2" charset="0"/>
              </a:rPr>
              <a:t>Documents discussing about street sleepers</a:t>
            </a:r>
          </a:p>
          <a:p>
            <a:pPr marL="285750" indent="-285750">
              <a:lnSpc>
                <a:spcPct val="150000"/>
              </a:lnSpc>
              <a:buFont typeface="Arial" panose="020B0604020202020204" pitchFamily="34" charset="0"/>
              <a:buChar char="•"/>
            </a:pPr>
            <a:r>
              <a:rPr lang="en-US" altLang="zh-CN" sz="1050" i="1" dirty="0">
                <a:solidFill>
                  <a:srgbClr val="555F69"/>
                </a:solidFill>
                <a:latin typeface="Roboto" panose="02000000000000000000" pitchFamily="2" charset="0"/>
                <a:ea typeface="Roboto" panose="02000000000000000000" pitchFamily="2" charset="0"/>
                <a:cs typeface="Roboto" panose="02000000000000000000" pitchFamily="2" charset="0"/>
              </a:rPr>
              <a:t>Coding protocol: Copy and paste the original text.</a:t>
            </a:r>
            <a:endParaRPr lang="zh-CN" altLang="en-US" sz="1050" i="1" dirty="0">
              <a:solidFill>
                <a:srgbClr val="555F69"/>
              </a:solidFill>
              <a:latin typeface="Roboto" panose="02000000000000000000" pitchFamily="2" charset="0"/>
              <a:cs typeface="Roboto" panose="02000000000000000000" pitchFamily="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5" name="Google Shape;385;p44"/>
          <p:cNvSpPr txBox="1">
            <a:spLocks noGrp="1"/>
          </p:cNvSpPr>
          <p:nvPr>
            <p:ph type="subTitle" idx="1"/>
          </p:nvPr>
        </p:nvSpPr>
        <p:spPr>
          <a:xfrm>
            <a:off x="1437005" y="1059815"/>
            <a:ext cx="567690" cy="2660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1400" b="1"/>
              <a:t>dict</a:t>
            </a:r>
          </a:p>
        </p:txBody>
      </p:sp>
      <p:sp>
        <p:nvSpPr>
          <p:cNvPr id="386" name="Google Shape;386;p44"/>
          <p:cNvSpPr txBox="1">
            <a:spLocks noGrp="1"/>
          </p:cNvSpPr>
          <p:nvPr>
            <p:ph type="title" idx="2"/>
          </p:nvPr>
        </p:nvSpPr>
        <p:spPr>
          <a:xfrm>
            <a:off x="2542540" y="3867785"/>
            <a:ext cx="4058285" cy="5384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Filter the original text file</a:t>
            </a:r>
          </a:p>
        </p:txBody>
      </p:sp>
      <p:sp>
        <p:nvSpPr>
          <p:cNvPr id="388" name="Google Shape;388;p44"/>
          <p:cNvSpPr txBox="1">
            <a:spLocks noGrp="1"/>
          </p:cNvSpPr>
          <p:nvPr>
            <p:ph type="title" idx="6"/>
          </p:nvPr>
        </p:nvSpPr>
        <p:spPr>
          <a:xfrm>
            <a:off x="539400" y="2672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3600">
                <a:solidFill>
                  <a:schemeClr val="tx1"/>
                </a:solidFill>
                <a:sym typeface="+mn-ea"/>
              </a:rPr>
              <a:t>Data cleaning</a:t>
            </a:r>
          </a:p>
        </p:txBody>
      </p:sp>
      <p:pic>
        <p:nvPicPr>
          <p:cNvPr id="4" name="图片 0"/>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4787900" y="1851660"/>
            <a:ext cx="3548380" cy="1014730"/>
          </a:xfrm>
          <a:prstGeom prst="rect">
            <a:avLst/>
          </a:prstGeom>
        </p:spPr>
      </p:pic>
      <p:pic>
        <p:nvPicPr>
          <p:cNvPr id="2" name="图片 1"/>
          <p:cNvPicPr>
            <a:picLocks noChangeAspect="1"/>
          </p:cNvPicPr>
          <p:nvPr/>
        </p:nvPicPr>
        <p:blipFill>
          <a:blip r:embed="rId4" cstate="screen">
            <a:extLst>
              <a:ext uri="{28A0092B-C50C-407E-A947-70E740481C1C}">
                <a14:useLocalDpi xmlns:a14="http://schemas.microsoft.com/office/drawing/2010/main"/>
              </a:ext>
            </a:extLst>
          </a:blip>
          <a:srcRect t="15361"/>
          <a:stretch>
            <a:fillRect/>
          </a:stretch>
        </p:blipFill>
        <p:spPr>
          <a:xfrm>
            <a:off x="1259840" y="1419860"/>
            <a:ext cx="922020" cy="2204720"/>
          </a:xfrm>
          <a:prstGeom prst="rect">
            <a:avLst/>
          </a:prstGeom>
        </p:spPr>
      </p:pic>
      <p:pic>
        <p:nvPicPr>
          <p:cNvPr id="3" name="图片 2"/>
          <p:cNvPicPr>
            <a:picLocks noChangeAspect="1"/>
          </p:cNvPicPr>
          <p:nvPr/>
        </p:nvPicPr>
        <p:blipFill>
          <a:blip r:embed="rId5"/>
          <a:stretch>
            <a:fillRect/>
          </a:stretch>
        </p:blipFill>
        <p:spPr>
          <a:xfrm>
            <a:off x="2441575" y="1522095"/>
            <a:ext cx="449580" cy="1958340"/>
          </a:xfrm>
          <a:prstGeom prst="rect">
            <a:avLst/>
          </a:prstGeom>
        </p:spPr>
      </p:pic>
      <p:sp>
        <p:nvSpPr>
          <p:cNvPr id="7" name="Google Shape;385;p44"/>
          <p:cNvSpPr txBox="1"/>
          <p:nvPr/>
        </p:nvSpPr>
        <p:spPr>
          <a:xfrm>
            <a:off x="2153920" y="1078230"/>
            <a:ext cx="1047115" cy="26606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lt1"/>
              </a:buClr>
              <a:buSzPts val="1400"/>
              <a:buFont typeface="Roboto" panose="02000000000000000000"/>
              <a:buNone/>
              <a:defRPr sz="1600" b="0" i="0" u="none" strike="noStrike" cap="none">
                <a:solidFill>
                  <a:schemeClr val="lt1"/>
                </a:solidFill>
                <a:latin typeface="Roboto" panose="02000000000000000000"/>
                <a:ea typeface="Roboto" panose="02000000000000000000"/>
                <a:cs typeface="Roboto" panose="02000000000000000000"/>
                <a:sym typeface="Roboto" panose="02000000000000000000"/>
              </a:defRPr>
            </a:lvl1pPr>
            <a:lvl2pPr marL="914400" marR="0" lvl="1" indent="-323850" algn="ctr" rtl="0">
              <a:lnSpc>
                <a:spcPct val="100000"/>
              </a:lnSpc>
              <a:spcBef>
                <a:spcPts val="0"/>
              </a:spcBef>
              <a:spcAft>
                <a:spcPts val="0"/>
              </a:spcAft>
              <a:buClr>
                <a:schemeClr val="lt1"/>
              </a:buClr>
              <a:buSzPts val="1500"/>
              <a:buFont typeface="Roboto" panose="02000000000000000000"/>
              <a:buNone/>
              <a:defRPr sz="1500" b="0" i="0" u="none" strike="noStrike" cap="none">
                <a:solidFill>
                  <a:schemeClr val="lt1"/>
                </a:solidFill>
                <a:latin typeface="Roboto" panose="02000000000000000000"/>
                <a:ea typeface="Roboto" panose="02000000000000000000"/>
                <a:cs typeface="Roboto" panose="02000000000000000000"/>
                <a:sym typeface="Roboto" panose="02000000000000000000"/>
              </a:defRPr>
            </a:lvl2pPr>
            <a:lvl3pPr marL="1371600" marR="0" lvl="2" indent="-323850" algn="ctr" rtl="0">
              <a:lnSpc>
                <a:spcPct val="100000"/>
              </a:lnSpc>
              <a:spcBef>
                <a:spcPts val="0"/>
              </a:spcBef>
              <a:spcAft>
                <a:spcPts val="0"/>
              </a:spcAft>
              <a:buClr>
                <a:schemeClr val="lt1"/>
              </a:buClr>
              <a:buSzPts val="1500"/>
              <a:buFont typeface="Roboto" panose="02000000000000000000"/>
              <a:buNone/>
              <a:defRPr sz="1500" b="0" i="0" u="none" strike="noStrike" cap="none">
                <a:solidFill>
                  <a:schemeClr val="lt1"/>
                </a:solidFill>
                <a:latin typeface="Roboto" panose="02000000000000000000"/>
                <a:ea typeface="Roboto" panose="02000000000000000000"/>
                <a:cs typeface="Roboto" panose="02000000000000000000"/>
                <a:sym typeface="Roboto" panose="02000000000000000000"/>
              </a:defRPr>
            </a:lvl3pPr>
            <a:lvl4pPr marL="1828800" marR="0" lvl="3" indent="-323850" algn="ctr" rtl="0">
              <a:lnSpc>
                <a:spcPct val="100000"/>
              </a:lnSpc>
              <a:spcBef>
                <a:spcPts val="0"/>
              </a:spcBef>
              <a:spcAft>
                <a:spcPts val="0"/>
              </a:spcAft>
              <a:buClr>
                <a:schemeClr val="lt1"/>
              </a:buClr>
              <a:buSzPts val="1500"/>
              <a:buFont typeface="Roboto" panose="02000000000000000000"/>
              <a:buNone/>
              <a:defRPr sz="1500" b="0" i="0" u="none" strike="noStrike" cap="none">
                <a:solidFill>
                  <a:schemeClr val="lt1"/>
                </a:solidFill>
                <a:latin typeface="Roboto" panose="02000000000000000000"/>
                <a:ea typeface="Roboto" panose="02000000000000000000"/>
                <a:cs typeface="Roboto" panose="02000000000000000000"/>
                <a:sym typeface="Roboto" panose="02000000000000000000"/>
              </a:defRPr>
            </a:lvl4pPr>
            <a:lvl5pPr marL="2286000" marR="0" lvl="4" indent="-323850" algn="ctr" rtl="0">
              <a:lnSpc>
                <a:spcPct val="100000"/>
              </a:lnSpc>
              <a:spcBef>
                <a:spcPts val="0"/>
              </a:spcBef>
              <a:spcAft>
                <a:spcPts val="0"/>
              </a:spcAft>
              <a:buClr>
                <a:schemeClr val="lt1"/>
              </a:buClr>
              <a:buSzPts val="1500"/>
              <a:buFont typeface="Roboto" panose="02000000000000000000"/>
              <a:buNone/>
              <a:defRPr sz="1500" b="0" i="0" u="none" strike="noStrike" cap="none">
                <a:solidFill>
                  <a:schemeClr val="lt1"/>
                </a:solidFill>
                <a:latin typeface="Roboto" panose="02000000000000000000"/>
                <a:ea typeface="Roboto" panose="02000000000000000000"/>
                <a:cs typeface="Roboto" panose="02000000000000000000"/>
                <a:sym typeface="Roboto" panose="02000000000000000000"/>
              </a:defRPr>
            </a:lvl5pPr>
            <a:lvl6pPr marL="2743200" marR="0" lvl="5" indent="-323850" algn="ctr" rtl="0">
              <a:lnSpc>
                <a:spcPct val="100000"/>
              </a:lnSpc>
              <a:spcBef>
                <a:spcPts val="0"/>
              </a:spcBef>
              <a:spcAft>
                <a:spcPts val="0"/>
              </a:spcAft>
              <a:buClr>
                <a:schemeClr val="lt1"/>
              </a:buClr>
              <a:buSzPts val="1500"/>
              <a:buFont typeface="Roboto" panose="02000000000000000000"/>
              <a:buNone/>
              <a:defRPr sz="1500" b="0" i="0" u="none" strike="noStrike" cap="none">
                <a:solidFill>
                  <a:schemeClr val="lt1"/>
                </a:solidFill>
                <a:latin typeface="Roboto" panose="02000000000000000000"/>
                <a:ea typeface="Roboto" panose="02000000000000000000"/>
                <a:cs typeface="Roboto" panose="02000000000000000000"/>
                <a:sym typeface="Roboto" panose="02000000000000000000"/>
              </a:defRPr>
            </a:lvl6pPr>
            <a:lvl7pPr marL="3200400" marR="0" lvl="6" indent="-323850" algn="ctr" rtl="0">
              <a:lnSpc>
                <a:spcPct val="100000"/>
              </a:lnSpc>
              <a:spcBef>
                <a:spcPts val="0"/>
              </a:spcBef>
              <a:spcAft>
                <a:spcPts val="0"/>
              </a:spcAft>
              <a:buClr>
                <a:schemeClr val="lt1"/>
              </a:buClr>
              <a:buSzPts val="1500"/>
              <a:buFont typeface="Roboto" panose="02000000000000000000"/>
              <a:buNone/>
              <a:defRPr sz="1500" b="0" i="0" u="none" strike="noStrike" cap="none">
                <a:solidFill>
                  <a:schemeClr val="lt1"/>
                </a:solidFill>
                <a:latin typeface="Roboto" panose="02000000000000000000"/>
                <a:ea typeface="Roboto" panose="02000000000000000000"/>
                <a:cs typeface="Roboto" panose="02000000000000000000"/>
                <a:sym typeface="Roboto" panose="02000000000000000000"/>
              </a:defRPr>
            </a:lvl7pPr>
            <a:lvl8pPr marL="3657600" marR="0" lvl="7" indent="-323850" algn="ctr" rtl="0">
              <a:lnSpc>
                <a:spcPct val="100000"/>
              </a:lnSpc>
              <a:spcBef>
                <a:spcPts val="0"/>
              </a:spcBef>
              <a:spcAft>
                <a:spcPts val="0"/>
              </a:spcAft>
              <a:buClr>
                <a:schemeClr val="lt1"/>
              </a:buClr>
              <a:buSzPts val="1500"/>
              <a:buFont typeface="Roboto" panose="02000000000000000000"/>
              <a:buNone/>
              <a:defRPr sz="1500" b="0" i="0" u="none" strike="noStrike" cap="none">
                <a:solidFill>
                  <a:schemeClr val="lt1"/>
                </a:solidFill>
                <a:latin typeface="Roboto" panose="02000000000000000000"/>
                <a:ea typeface="Roboto" panose="02000000000000000000"/>
                <a:cs typeface="Roboto" panose="02000000000000000000"/>
                <a:sym typeface="Roboto" panose="02000000000000000000"/>
              </a:defRPr>
            </a:lvl8pPr>
            <a:lvl9pPr marL="4114800" marR="0" lvl="8" indent="-323850" algn="ctr" rtl="0">
              <a:lnSpc>
                <a:spcPct val="100000"/>
              </a:lnSpc>
              <a:spcBef>
                <a:spcPts val="0"/>
              </a:spcBef>
              <a:spcAft>
                <a:spcPts val="0"/>
              </a:spcAft>
              <a:buClr>
                <a:schemeClr val="lt1"/>
              </a:buClr>
              <a:buSzPts val="1500"/>
              <a:buFont typeface="Roboto" panose="02000000000000000000"/>
              <a:buNone/>
              <a:defRPr sz="1500" b="0" i="0" u="none" strike="noStrike" cap="none">
                <a:solidFill>
                  <a:schemeClr val="lt1"/>
                </a:solidFill>
                <a:latin typeface="Roboto" panose="02000000000000000000"/>
                <a:ea typeface="Roboto" panose="02000000000000000000"/>
                <a:cs typeface="Roboto" panose="02000000000000000000"/>
                <a:sym typeface="Roboto" panose="02000000000000000000"/>
              </a:defRPr>
            </a:lvl9pPr>
          </a:lstStyle>
          <a:p>
            <a:pPr marL="0" lvl="0" indent="0" algn="ctr" rtl="0">
              <a:spcBef>
                <a:spcPts val="0"/>
              </a:spcBef>
              <a:spcAft>
                <a:spcPts val="0"/>
              </a:spcAft>
              <a:buNone/>
            </a:pPr>
            <a:r>
              <a:rPr lang="zh-CN" altLang="en-US" sz="1200" b="1"/>
              <a:t>停用词表</a:t>
            </a:r>
          </a:p>
        </p:txBody>
      </p:sp>
      <p:sp>
        <p:nvSpPr>
          <p:cNvPr id="1212" name="Google Shape;1212;p75"/>
          <p:cNvSpPr/>
          <p:nvPr/>
        </p:nvSpPr>
        <p:spPr>
          <a:xfrm>
            <a:off x="3707765" y="2188210"/>
            <a:ext cx="513715" cy="33147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TextBox 10">
            <a:extLst>
              <a:ext uri="{FF2B5EF4-FFF2-40B4-BE49-F238E27FC236}">
                <a16:creationId xmlns:a16="http://schemas.microsoft.com/office/drawing/2014/main" id="{E59F5F81-2A6D-46EB-9ACF-1F8B29CEE7A0}"/>
              </a:ext>
            </a:extLst>
          </p:cNvPr>
          <p:cNvSpPr txBox="1"/>
          <p:nvPr/>
        </p:nvSpPr>
        <p:spPr>
          <a:xfrm>
            <a:off x="395605" y="4707052"/>
            <a:ext cx="8480425" cy="305661"/>
          </a:xfrm>
          <a:prstGeom prst="rect">
            <a:avLst/>
          </a:prstGeom>
          <a:noFill/>
        </p:spPr>
        <p:txBody>
          <a:bodyPr wrap="square">
            <a:spAutoFit/>
          </a:bodyPr>
          <a:lstStyle/>
          <a:p>
            <a:pPr>
              <a:lnSpc>
                <a:spcPct val="150000"/>
              </a:lnSpc>
            </a:pPr>
            <a:r>
              <a:rPr lang="en-US" altLang="zh-CN" sz="1050" i="1" dirty="0">
                <a:solidFill>
                  <a:srgbClr val="555F69"/>
                </a:solidFill>
                <a:latin typeface="Roboto" panose="02000000000000000000" pitchFamily="2" charset="0"/>
                <a:ea typeface="Roboto" panose="02000000000000000000" pitchFamily="2" charset="0"/>
                <a:cs typeface="Roboto" panose="02000000000000000000" pitchFamily="2" charset="0"/>
              </a:rPr>
              <a:t>* Code note:  ‘dict.txt’  is from user-defined dictionary; ‘</a:t>
            </a:r>
            <a:r>
              <a:rPr lang="zh-CN" altLang="en-US" sz="1050" i="1" dirty="0">
                <a:solidFill>
                  <a:srgbClr val="555F69"/>
                </a:solidFill>
                <a:latin typeface="Roboto" panose="02000000000000000000" pitchFamily="2" charset="0"/>
                <a:ea typeface="Roboto" panose="02000000000000000000" pitchFamily="2" charset="0"/>
                <a:cs typeface="Roboto" panose="02000000000000000000" pitchFamily="2" charset="0"/>
              </a:rPr>
              <a:t>停用词表</a:t>
            </a:r>
            <a:r>
              <a:rPr lang="en-US" altLang="zh-CN" sz="1050" i="1" dirty="0">
                <a:solidFill>
                  <a:srgbClr val="555F69"/>
                </a:solidFill>
                <a:latin typeface="Roboto" panose="02000000000000000000" pitchFamily="2" charset="0"/>
                <a:ea typeface="Roboto" panose="02000000000000000000" pitchFamily="2" charset="0"/>
                <a:cs typeface="Roboto" panose="02000000000000000000" pitchFamily="2" charset="0"/>
              </a:rPr>
              <a:t>.txt’  is from Chinese stop words dictionary.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6" name="Google Shape;386;p44"/>
          <p:cNvSpPr txBox="1">
            <a:spLocks noGrp="1"/>
          </p:cNvSpPr>
          <p:nvPr>
            <p:ph type="title" idx="2"/>
          </p:nvPr>
        </p:nvSpPr>
        <p:spPr>
          <a:xfrm>
            <a:off x="611505" y="4086225"/>
            <a:ext cx="3142615" cy="521970"/>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Font typeface="Arial" panose="020B0604020202020204" pitchFamily="34" charset="0"/>
              <a:buChar char="•"/>
            </a:pPr>
            <a:r>
              <a:rPr lang="en-US" altLang="en-GB" sz="2000"/>
              <a:t>W</a:t>
            </a:r>
            <a:r>
              <a:rPr lang="en-GB" sz="2000"/>
              <a:t>ord segmentation</a:t>
            </a:r>
            <a:endParaRPr lang="en-US" altLang="en-GB" sz="2000"/>
          </a:p>
        </p:txBody>
      </p:sp>
      <p:sp>
        <p:nvSpPr>
          <p:cNvPr id="388" name="Google Shape;388;p44"/>
          <p:cNvSpPr txBox="1">
            <a:spLocks noGrp="1"/>
          </p:cNvSpPr>
          <p:nvPr>
            <p:ph type="title" idx="6"/>
          </p:nvPr>
        </p:nvSpPr>
        <p:spPr>
          <a:xfrm>
            <a:off x="539400" y="2672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3600" dirty="0">
                <a:solidFill>
                  <a:schemeClr val="tx1"/>
                </a:solidFill>
                <a:sym typeface="+mn-ea"/>
              </a:rPr>
              <a:t>TF - IDF</a:t>
            </a:r>
          </a:p>
        </p:txBody>
      </p:sp>
      <p:sp>
        <p:nvSpPr>
          <p:cNvPr id="1212" name="Google Shape;1212;p75"/>
          <p:cNvSpPr/>
          <p:nvPr/>
        </p:nvSpPr>
        <p:spPr>
          <a:xfrm>
            <a:off x="4315460" y="2188210"/>
            <a:ext cx="513715" cy="33147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图片 5"/>
          <p:cNvPicPr>
            <a:picLocks noChangeAspect="1"/>
          </p:cNvPicPr>
          <p:nvPr/>
        </p:nvPicPr>
        <p:blipFill>
          <a:blip r:embed="rId3" cstate="screen">
            <a:extLst>
              <a:ext uri="{28A0092B-C50C-407E-A947-70E740481C1C}">
                <a14:useLocalDpi xmlns:a14="http://schemas.microsoft.com/office/drawing/2010/main"/>
              </a:ext>
            </a:extLst>
          </a:blip>
          <a:srcRect t="9793"/>
          <a:stretch>
            <a:fillRect/>
          </a:stretch>
        </p:blipFill>
        <p:spPr>
          <a:xfrm>
            <a:off x="179705" y="843915"/>
            <a:ext cx="3740785" cy="2590165"/>
          </a:xfrm>
          <a:prstGeom prst="rect">
            <a:avLst/>
          </a:prstGeom>
        </p:spPr>
      </p:pic>
      <p:pic>
        <p:nvPicPr>
          <p:cNvPr id="8" name="图片 7"/>
          <p:cNvPicPr>
            <a:picLocks noChangeAspect="1"/>
          </p:cNvPicPr>
          <p:nvPr/>
        </p:nvPicPr>
        <p:blipFill>
          <a:blip r:embed="rId4"/>
          <a:stretch>
            <a:fillRect/>
          </a:stretch>
        </p:blipFill>
        <p:spPr>
          <a:xfrm>
            <a:off x="5436235" y="935990"/>
            <a:ext cx="1615440" cy="3124200"/>
          </a:xfrm>
          <a:prstGeom prst="rect">
            <a:avLst/>
          </a:prstGeom>
        </p:spPr>
      </p:pic>
      <p:pic>
        <p:nvPicPr>
          <p:cNvPr id="9" name="图片 8"/>
          <p:cNvPicPr>
            <a:picLocks noChangeAspect="1"/>
          </p:cNvPicPr>
          <p:nvPr/>
        </p:nvPicPr>
        <p:blipFill>
          <a:blip r:embed="rId5"/>
          <a:stretch>
            <a:fillRect/>
          </a:stretch>
        </p:blipFill>
        <p:spPr>
          <a:xfrm>
            <a:off x="7164705" y="935990"/>
            <a:ext cx="1554480" cy="3124200"/>
          </a:xfrm>
          <a:prstGeom prst="rect">
            <a:avLst/>
          </a:prstGeom>
        </p:spPr>
      </p:pic>
      <p:pic>
        <p:nvPicPr>
          <p:cNvPr id="10" name="图片 9"/>
          <p:cNvPicPr>
            <a:picLocks noChangeAspect="1"/>
          </p:cNvPicPr>
          <p:nvPr/>
        </p:nvPicPr>
        <p:blipFill>
          <a:blip r:embed="rId6" cstate="screen">
            <a:extLst>
              <a:ext uri="{28A0092B-C50C-407E-A947-70E740481C1C}">
                <a14:useLocalDpi xmlns:a14="http://schemas.microsoft.com/office/drawing/2010/main"/>
              </a:ext>
            </a:extLst>
          </a:blip>
          <a:srcRect r="46132"/>
          <a:stretch>
            <a:fillRect/>
          </a:stretch>
        </p:blipFill>
        <p:spPr>
          <a:xfrm>
            <a:off x="179070" y="3507740"/>
            <a:ext cx="3763010" cy="504825"/>
          </a:xfrm>
          <a:prstGeom prst="rect">
            <a:avLst/>
          </a:prstGeom>
        </p:spPr>
      </p:pic>
      <p:sp>
        <p:nvSpPr>
          <p:cNvPr id="11" name="Google Shape;386;p44"/>
          <p:cNvSpPr txBox="1"/>
          <p:nvPr/>
        </p:nvSpPr>
        <p:spPr>
          <a:xfrm>
            <a:off x="610870" y="4444365"/>
            <a:ext cx="3142615" cy="52197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Alice" panose="00000500000000000000"/>
              <a:buNone/>
              <a:defRPr sz="2500" b="1" i="0" u="none" strike="noStrike" cap="none">
                <a:solidFill>
                  <a:schemeClr val="lt1"/>
                </a:solidFill>
                <a:latin typeface="Alice" panose="00000500000000000000"/>
                <a:ea typeface="Alice" panose="00000500000000000000"/>
                <a:cs typeface="Alice" panose="00000500000000000000"/>
                <a:sym typeface="Alice" panose="00000500000000000000"/>
              </a:defRPr>
            </a:lvl1pPr>
            <a:lvl2pPr marR="0" lvl="1" algn="ctr" rtl="0">
              <a:lnSpc>
                <a:spcPct val="100000"/>
              </a:lnSpc>
              <a:spcBef>
                <a:spcPts val="0"/>
              </a:spcBef>
              <a:spcAft>
                <a:spcPts val="0"/>
              </a:spcAft>
              <a:buClr>
                <a:schemeClr val="lt1"/>
              </a:buClr>
              <a:buSzPts val="2500"/>
              <a:buFont typeface="Alice" panose="00000500000000000000"/>
              <a:buNone/>
              <a:defRPr sz="2500" b="1" i="0" u="none" strike="noStrike" cap="none">
                <a:solidFill>
                  <a:schemeClr val="lt1"/>
                </a:solidFill>
                <a:latin typeface="Alice" panose="00000500000000000000"/>
                <a:ea typeface="Alice" panose="00000500000000000000"/>
                <a:cs typeface="Alice" panose="00000500000000000000"/>
                <a:sym typeface="Alice" panose="00000500000000000000"/>
              </a:defRPr>
            </a:lvl2pPr>
            <a:lvl3pPr marR="0" lvl="2" algn="ctr" rtl="0">
              <a:lnSpc>
                <a:spcPct val="100000"/>
              </a:lnSpc>
              <a:spcBef>
                <a:spcPts val="0"/>
              </a:spcBef>
              <a:spcAft>
                <a:spcPts val="0"/>
              </a:spcAft>
              <a:buClr>
                <a:schemeClr val="lt1"/>
              </a:buClr>
              <a:buSzPts val="2500"/>
              <a:buFont typeface="Alice" panose="00000500000000000000"/>
              <a:buNone/>
              <a:defRPr sz="2500" b="1" i="0" u="none" strike="noStrike" cap="none">
                <a:solidFill>
                  <a:schemeClr val="lt1"/>
                </a:solidFill>
                <a:latin typeface="Alice" panose="00000500000000000000"/>
                <a:ea typeface="Alice" panose="00000500000000000000"/>
                <a:cs typeface="Alice" panose="00000500000000000000"/>
                <a:sym typeface="Alice" panose="00000500000000000000"/>
              </a:defRPr>
            </a:lvl3pPr>
            <a:lvl4pPr marR="0" lvl="3" algn="ctr" rtl="0">
              <a:lnSpc>
                <a:spcPct val="100000"/>
              </a:lnSpc>
              <a:spcBef>
                <a:spcPts val="0"/>
              </a:spcBef>
              <a:spcAft>
                <a:spcPts val="0"/>
              </a:spcAft>
              <a:buClr>
                <a:schemeClr val="lt1"/>
              </a:buClr>
              <a:buSzPts val="2500"/>
              <a:buFont typeface="Alice" panose="00000500000000000000"/>
              <a:buNone/>
              <a:defRPr sz="2500" b="1" i="0" u="none" strike="noStrike" cap="none">
                <a:solidFill>
                  <a:schemeClr val="lt1"/>
                </a:solidFill>
                <a:latin typeface="Alice" panose="00000500000000000000"/>
                <a:ea typeface="Alice" panose="00000500000000000000"/>
                <a:cs typeface="Alice" panose="00000500000000000000"/>
                <a:sym typeface="Alice" panose="00000500000000000000"/>
              </a:defRPr>
            </a:lvl4pPr>
            <a:lvl5pPr marR="0" lvl="4" algn="ctr" rtl="0">
              <a:lnSpc>
                <a:spcPct val="100000"/>
              </a:lnSpc>
              <a:spcBef>
                <a:spcPts val="0"/>
              </a:spcBef>
              <a:spcAft>
                <a:spcPts val="0"/>
              </a:spcAft>
              <a:buClr>
                <a:schemeClr val="lt1"/>
              </a:buClr>
              <a:buSzPts val="2500"/>
              <a:buFont typeface="Alice" panose="00000500000000000000"/>
              <a:buNone/>
              <a:defRPr sz="2500" b="1" i="0" u="none" strike="noStrike" cap="none">
                <a:solidFill>
                  <a:schemeClr val="lt1"/>
                </a:solidFill>
                <a:latin typeface="Alice" panose="00000500000000000000"/>
                <a:ea typeface="Alice" panose="00000500000000000000"/>
                <a:cs typeface="Alice" panose="00000500000000000000"/>
                <a:sym typeface="Alice" panose="00000500000000000000"/>
              </a:defRPr>
            </a:lvl5pPr>
            <a:lvl6pPr marR="0" lvl="5" algn="ctr" rtl="0">
              <a:lnSpc>
                <a:spcPct val="100000"/>
              </a:lnSpc>
              <a:spcBef>
                <a:spcPts val="0"/>
              </a:spcBef>
              <a:spcAft>
                <a:spcPts val="0"/>
              </a:spcAft>
              <a:buClr>
                <a:schemeClr val="lt1"/>
              </a:buClr>
              <a:buSzPts val="2500"/>
              <a:buFont typeface="Alice" panose="00000500000000000000"/>
              <a:buNone/>
              <a:defRPr sz="2500" b="1" i="0" u="none" strike="noStrike" cap="none">
                <a:solidFill>
                  <a:schemeClr val="lt1"/>
                </a:solidFill>
                <a:latin typeface="Alice" panose="00000500000000000000"/>
                <a:ea typeface="Alice" panose="00000500000000000000"/>
                <a:cs typeface="Alice" panose="00000500000000000000"/>
                <a:sym typeface="Alice" panose="00000500000000000000"/>
              </a:defRPr>
            </a:lvl6pPr>
            <a:lvl7pPr marR="0" lvl="6" algn="ctr" rtl="0">
              <a:lnSpc>
                <a:spcPct val="100000"/>
              </a:lnSpc>
              <a:spcBef>
                <a:spcPts val="0"/>
              </a:spcBef>
              <a:spcAft>
                <a:spcPts val="0"/>
              </a:spcAft>
              <a:buClr>
                <a:schemeClr val="lt1"/>
              </a:buClr>
              <a:buSzPts val="2500"/>
              <a:buFont typeface="Alice" panose="00000500000000000000"/>
              <a:buNone/>
              <a:defRPr sz="2500" b="1" i="0" u="none" strike="noStrike" cap="none">
                <a:solidFill>
                  <a:schemeClr val="lt1"/>
                </a:solidFill>
                <a:latin typeface="Alice" panose="00000500000000000000"/>
                <a:ea typeface="Alice" panose="00000500000000000000"/>
                <a:cs typeface="Alice" panose="00000500000000000000"/>
                <a:sym typeface="Alice" panose="00000500000000000000"/>
              </a:defRPr>
            </a:lvl7pPr>
            <a:lvl8pPr marR="0" lvl="7" algn="ctr" rtl="0">
              <a:lnSpc>
                <a:spcPct val="100000"/>
              </a:lnSpc>
              <a:spcBef>
                <a:spcPts val="0"/>
              </a:spcBef>
              <a:spcAft>
                <a:spcPts val="0"/>
              </a:spcAft>
              <a:buClr>
                <a:schemeClr val="lt1"/>
              </a:buClr>
              <a:buSzPts val="2500"/>
              <a:buFont typeface="Alice" panose="00000500000000000000"/>
              <a:buNone/>
              <a:defRPr sz="2500" b="1" i="0" u="none" strike="noStrike" cap="none">
                <a:solidFill>
                  <a:schemeClr val="lt1"/>
                </a:solidFill>
                <a:latin typeface="Alice" panose="00000500000000000000"/>
                <a:ea typeface="Alice" panose="00000500000000000000"/>
                <a:cs typeface="Alice" panose="00000500000000000000"/>
                <a:sym typeface="Alice" panose="00000500000000000000"/>
              </a:defRPr>
            </a:lvl8pPr>
            <a:lvl9pPr marR="0" lvl="8" algn="ctr" rtl="0">
              <a:lnSpc>
                <a:spcPct val="100000"/>
              </a:lnSpc>
              <a:spcBef>
                <a:spcPts val="0"/>
              </a:spcBef>
              <a:spcAft>
                <a:spcPts val="0"/>
              </a:spcAft>
              <a:buClr>
                <a:schemeClr val="lt1"/>
              </a:buClr>
              <a:buSzPts val="2500"/>
              <a:buFont typeface="Alice" panose="00000500000000000000"/>
              <a:buNone/>
              <a:defRPr sz="2500" b="1" i="0" u="none" strike="noStrike" cap="none">
                <a:solidFill>
                  <a:schemeClr val="lt1"/>
                </a:solidFill>
                <a:latin typeface="Alice" panose="00000500000000000000"/>
                <a:ea typeface="Alice" panose="00000500000000000000"/>
                <a:cs typeface="Alice" panose="00000500000000000000"/>
                <a:sym typeface="Alice" panose="00000500000000000000"/>
              </a:defRPr>
            </a:lvl9pPr>
          </a:lstStyle>
          <a:p>
            <a:pPr marL="342900" lvl="0" indent="-342900" algn="l" rtl="0">
              <a:spcBef>
                <a:spcPts val="0"/>
              </a:spcBef>
              <a:spcAft>
                <a:spcPts val="0"/>
              </a:spcAft>
              <a:buFont typeface="Arial" panose="020B0604020202020204" pitchFamily="34" charset="0"/>
              <a:buChar char="•"/>
            </a:pPr>
            <a:r>
              <a:rPr lang="en-US" sz="2000"/>
              <a:t>TF -IDF</a:t>
            </a:r>
          </a:p>
        </p:txBody>
      </p:sp>
      <p:sp>
        <p:nvSpPr>
          <p:cNvPr id="12" name="Google Shape;386;p44"/>
          <p:cNvSpPr txBox="1"/>
          <p:nvPr/>
        </p:nvSpPr>
        <p:spPr>
          <a:xfrm>
            <a:off x="6084570" y="4227830"/>
            <a:ext cx="2272030" cy="52197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Alice" panose="00000500000000000000"/>
              <a:buNone/>
              <a:defRPr sz="2500" b="1" i="0" u="none" strike="noStrike" cap="none">
                <a:solidFill>
                  <a:schemeClr val="lt1"/>
                </a:solidFill>
                <a:latin typeface="Alice" panose="00000500000000000000"/>
                <a:ea typeface="Alice" panose="00000500000000000000"/>
                <a:cs typeface="Alice" panose="00000500000000000000"/>
                <a:sym typeface="Alice" panose="00000500000000000000"/>
              </a:defRPr>
            </a:lvl1pPr>
            <a:lvl2pPr marR="0" lvl="1" algn="ctr" rtl="0">
              <a:lnSpc>
                <a:spcPct val="100000"/>
              </a:lnSpc>
              <a:spcBef>
                <a:spcPts val="0"/>
              </a:spcBef>
              <a:spcAft>
                <a:spcPts val="0"/>
              </a:spcAft>
              <a:buClr>
                <a:schemeClr val="lt1"/>
              </a:buClr>
              <a:buSzPts val="2500"/>
              <a:buFont typeface="Alice" panose="00000500000000000000"/>
              <a:buNone/>
              <a:defRPr sz="2500" b="1" i="0" u="none" strike="noStrike" cap="none">
                <a:solidFill>
                  <a:schemeClr val="lt1"/>
                </a:solidFill>
                <a:latin typeface="Alice" panose="00000500000000000000"/>
                <a:ea typeface="Alice" panose="00000500000000000000"/>
                <a:cs typeface="Alice" panose="00000500000000000000"/>
                <a:sym typeface="Alice" panose="00000500000000000000"/>
              </a:defRPr>
            </a:lvl2pPr>
            <a:lvl3pPr marR="0" lvl="2" algn="ctr" rtl="0">
              <a:lnSpc>
                <a:spcPct val="100000"/>
              </a:lnSpc>
              <a:spcBef>
                <a:spcPts val="0"/>
              </a:spcBef>
              <a:spcAft>
                <a:spcPts val="0"/>
              </a:spcAft>
              <a:buClr>
                <a:schemeClr val="lt1"/>
              </a:buClr>
              <a:buSzPts val="2500"/>
              <a:buFont typeface="Alice" panose="00000500000000000000"/>
              <a:buNone/>
              <a:defRPr sz="2500" b="1" i="0" u="none" strike="noStrike" cap="none">
                <a:solidFill>
                  <a:schemeClr val="lt1"/>
                </a:solidFill>
                <a:latin typeface="Alice" panose="00000500000000000000"/>
                <a:ea typeface="Alice" panose="00000500000000000000"/>
                <a:cs typeface="Alice" panose="00000500000000000000"/>
                <a:sym typeface="Alice" panose="00000500000000000000"/>
              </a:defRPr>
            </a:lvl3pPr>
            <a:lvl4pPr marR="0" lvl="3" algn="ctr" rtl="0">
              <a:lnSpc>
                <a:spcPct val="100000"/>
              </a:lnSpc>
              <a:spcBef>
                <a:spcPts val="0"/>
              </a:spcBef>
              <a:spcAft>
                <a:spcPts val="0"/>
              </a:spcAft>
              <a:buClr>
                <a:schemeClr val="lt1"/>
              </a:buClr>
              <a:buSzPts val="2500"/>
              <a:buFont typeface="Alice" panose="00000500000000000000"/>
              <a:buNone/>
              <a:defRPr sz="2500" b="1" i="0" u="none" strike="noStrike" cap="none">
                <a:solidFill>
                  <a:schemeClr val="lt1"/>
                </a:solidFill>
                <a:latin typeface="Alice" panose="00000500000000000000"/>
                <a:ea typeface="Alice" panose="00000500000000000000"/>
                <a:cs typeface="Alice" panose="00000500000000000000"/>
                <a:sym typeface="Alice" panose="00000500000000000000"/>
              </a:defRPr>
            </a:lvl4pPr>
            <a:lvl5pPr marR="0" lvl="4" algn="ctr" rtl="0">
              <a:lnSpc>
                <a:spcPct val="100000"/>
              </a:lnSpc>
              <a:spcBef>
                <a:spcPts val="0"/>
              </a:spcBef>
              <a:spcAft>
                <a:spcPts val="0"/>
              </a:spcAft>
              <a:buClr>
                <a:schemeClr val="lt1"/>
              </a:buClr>
              <a:buSzPts val="2500"/>
              <a:buFont typeface="Alice" panose="00000500000000000000"/>
              <a:buNone/>
              <a:defRPr sz="2500" b="1" i="0" u="none" strike="noStrike" cap="none">
                <a:solidFill>
                  <a:schemeClr val="lt1"/>
                </a:solidFill>
                <a:latin typeface="Alice" panose="00000500000000000000"/>
                <a:ea typeface="Alice" panose="00000500000000000000"/>
                <a:cs typeface="Alice" panose="00000500000000000000"/>
                <a:sym typeface="Alice" panose="00000500000000000000"/>
              </a:defRPr>
            </a:lvl5pPr>
            <a:lvl6pPr marR="0" lvl="5" algn="ctr" rtl="0">
              <a:lnSpc>
                <a:spcPct val="100000"/>
              </a:lnSpc>
              <a:spcBef>
                <a:spcPts val="0"/>
              </a:spcBef>
              <a:spcAft>
                <a:spcPts val="0"/>
              </a:spcAft>
              <a:buClr>
                <a:schemeClr val="lt1"/>
              </a:buClr>
              <a:buSzPts val="2500"/>
              <a:buFont typeface="Alice" panose="00000500000000000000"/>
              <a:buNone/>
              <a:defRPr sz="2500" b="1" i="0" u="none" strike="noStrike" cap="none">
                <a:solidFill>
                  <a:schemeClr val="lt1"/>
                </a:solidFill>
                <a:latin typeface="Alice" panose="00000500000000000000"/>
                <a:ea typeface="Alice" panose="00000500000000000000"/>
                <a:cs typeface="Alice" panose="00000500000000000000"/>
                <a:sym typeface="Alice" panose="00000500000000000000"/>
              </a:defRPr>
            </a:lvl6pPr>
            <a:lvl7pPr marR="0" lvl="6" algn="ctr" rtl="0">
              <a:lnSpc>
                <a:spcPct val="100000"/>
              </a:lnSpc>
              <a:spcBef>
                <a:spcPts val="0"/>
              </a:spcBef>
              <a:spcAft>
                <a:spcPts val="0"/>
              </a:spcAft>
              <a:buClr>
                <a:schemeClr val="lt1"/>
              </a:buClr>
              <a:buSzPts val="2500"/>
              <a:buFont typeface="Alice" panose="00000500000000000000"/>
              <a:buNone/>
              <a:defRPr sz="2500" b="1" i="0" u="none" strike="noStrike" cap="none">
                <a:solidFill>
                  <a:schemeClr val="lt1"/>
                </a:solidFill>
                <a:latin typeface="Alice" panose="00000500000000000000"/>
                <a:ea typeface="Alice" panose="00000500000000000000"/>
                <a:cs typeface="Alice" panose="00000500000000000000"/>
                <a:sym typeface="Alice" panose="00000500000000000000"/>
              </a:defRPr>
            </a:lvl7pPr>
            <a:lvl8pPr marR="0" lvl="7" algn="ctr" rtl="0">
              <a:lnSpc>
                <a:spcPct val="100000"/>
              </a:lnSpc>
              <a:spcBef>
                <a:spcPts val="0"/>
              </a:spcBef>
              <a:spcAft>
                <a:spcPts val="0"/>
              </a:spcAft>
              <a:buClr>
                <a:schemeClr val="lt1"/>
              </a:buClr>
              <a:buSzPts val="2500"/>
              <a:buFont typeface="Alice" panose="00000500000000000000"/>
              <a:buNone/>
              <a:defRPr sz="2500" b="1" i="0" u="none" strike="noStrike" cap="none">
                <a:solidFill>
                  <a:schemeClr val="lt1"/>
                </a:solidFill>
                <a:latin typeface="Alice" panose="00000500000000000000"/>
                <a:ea typeface="Alice" panose="00000500000000000000"/>
                <a:cs typeface="Alice" panose="00000500000000000000"/>
                <a:sym typeface="Alice" panose="00000500000000000000"/>
              </a:defRPr>
            </a:lvl8pPr>
            <a:lvl9pPr marR="0" lvl="8" algn="ctr" rtl="0">
              <a:lnSpc>
                <a:spcPct val="100000"/>
              </a:lnSpc>
              <a:spcBef>
                <a:spcPts val="0"/>
              </a:spcBef>
              <a:spcAft>
                <a:spcPts val="0"/>
              </a:spcAft>
              <a:buClr>
                <a:schemeClr val="lt1"/>
              </a:buClr>
              <a:buSzPts val="2500"/>
              <a:buFont typeface="Alice" panose="00000500000000000000"/>
              <a:buNone/>
              <a:defRPr sz="2500" b="1" i="0" u="none" strike="noStrike" cap="none">
                <a:solidFill>
                  <a:schemeClr val="lt1"/>
                </a:solidFill>
                <a:latin typeface="Alice" panose="00000500000000000000"/>
                <a:ea typeface="Alice" panose="00000500000000000000"/>
                <a:cs typeface="Alice" panose="00000500000000000000"/>
                <a:sym typeface="Alice" panose="00000500000000000000"/>
              </a:defRPr>
            </a:lvl9pPr>
          </a:lstStyle>
          <a:p>
            <a:pPr marL="0" lvl="0" indent="0" algn="l" rtl="0">
              <a:spcBef>
                <a:spcPts val="0"/>
              </a:spcBef>
              <a:spcAft>
                <a:spcPts val="0"/>
              </a:spcAft>
              <a:buFont typeface="Arial" panose="020B0604020202020204" pitchFamily="34" charset="0"/>
            </a:pPr>
            <a:r>
              <a:rPr lang="en-US" altLang="en-GB" sz="2000"/>
              <a:t>Save as CSV files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0046719-BDCC-4DA4-BC6B-6213C3646B49}"/>
              </a:ext>
            </a:extLst>
          </p:cNvPr>
          <p:cNvPicPr>
            <a:picLocks noChangeAspect="1"/>
          </p:cNvPicPr>
          <p:nvPr/>
        </p:nvPicPr>
        <p:blipFill>
          <a:blip r:embed="rId2"/>
          <a:stretch>
            <a:fillRect/>
          </a:stretch>
        </p:blipFill>
        <p:spPr>
          <a:xfrm>
            <a:off x="324640" y="387382"/>
            <a:ext cx="8354044" cy="4756118"/>
          </a:xfrm>
          <a:prstGeom prst="rect">
            <a:avLst/>
          </a:prstGeom>
        </p:spPr>
      </p:pic>
    </p:spTree>
    <p:extLst>
      <p:ext uri="{BB962C8B-B14F-4D97-AF65-F5344CB8AC3E}">
        <p14:creationId xmlns:p14="http://schemas.microsoft.com/office/powerpoint/2010/main" val="2681609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FD62929-B7FD-499B-ABB1-99F821BBA6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10012" y="581491"/>
            <a:ext cx="5549818" cy="4276260"/>
          </a:xfrm>
          <a:prstGeom prst="rect">
            <a:avLst/>
          </a:prstGeom>
        </p:spPr>
      </p:pic>
      <p:sp>
        <p:nvSpPr>
          <p:cNvPr id="4" name="TextBox 3">
            <a:extLst>
              <a:ext uri="{FF2B5EF4-FFF2-40B4-BE49-F238E27FC236}">
                <a16:creationId xmlns:a16="http://schemas.microsoft.com/office/drawing/2014/main" id="{6EC1852B-A24F-4523-811C-A19E0AD55C21}"/>
              </a:ext>
            </a:extLst>
          </p:cNvPr>
          <p:cNvSpPr txBox="1"/>
          <p:nvPr/>
        </p:nvSpPr>
        <p:spPr>
          <a:xfrm>
            <a:off x="266700" y="1250950"/>
            <a:ext cx="2292350" cy="3005951"/>
          </a:xfrm>
          <a:prstGeom prst="rect">
            <a:avLst/>
          </a:prstGeom>
          <a:noFill/>
        </p:spPr>
        <p:txBody>
          <a:bodyPr wrap="square" rtlCol="0">
            <a:spAutoFit/>
          </a:bodyPr>
          <a:lstStyle/>
          <a:p>
            <a:pPr>
              <a:lnSpc>
                <a:spcPct val="150000"/>
              </a:lnSpc>
            </a:pPr>
            <a:r>
              <a:rPr lang="en-US" altLang="zh-CN" sz="1600" b="0" i="0" dirty="0">
                <a:solidFill>
                  <a:srgbClr val="525252"/>
                </a:solidFill>
                <a:effectLst/>
                <a:latin typeface="Roboto" panose="02000000000000000000" pitchFamily="2" charset="0"/>
                <a:ea typeface="Roboto" panose="02000000000000000000" pitchFamily="2" charset="0"/>
                <a:cs typeface="Roboto" panose="02000000000000000000" pitchFamily="2" charset="0"/>
              </a:rPr>
              <a:t>* Based on the results of the TF-IDF analysis.</a:t>
            </a:r>
          </a:p>
          <a:p>
            <a:pPr>
              <a:lnSpc>
                <a:spcPct val="150000"/>
              </a:lnSpc>
            </a:pPr>
            <a:r>
              <a:rPr lang="en-US" altLang="zh-CN" sz="1600" dirty="0">
                <a:solidFill>
                  <a:srgbClr val="525252"/>
                </a:solidFill>
                <a:latin typeface="Roboto" panose="02000000000000000000" pitchFamily="2" charset="0"/>
                <a:ea typeface="Roboto" panose="02000000000000000000" pitchFamily="2" charset="0"/>
                <a:cs typeface="Roboto" panose="02000000000000000000" pitchFamily="2" charset="0"/>
              </a:rPr>
              <a:t>W</a:t>
            </a:r>
            <a:r>
              <a:rPr lang="en-US" altLang="zh-CN" sz="1600" b="0" i="0" dirty="0">
                <a:solidFill>
                  <a:srgbClr val="525252"/>
                </a:solidFill>
                <a:effectLst/>
                <a:latin typeface="Roboto" panose="02000000000000000000" pitchFamily="2" charset="0"/>
                <a:ea typeface="Roboto" panose="02000000000000000000" pitchFamily="2" charset="0"/>
                <a:cs typeface="Roboto" panose="02000000000000000000" pitchFamily="2" charset="0"/>
              </a:rPr>
              <a:t>e categorize the topics for each year by eye tracking and conclude structural discussion topics from 1997 to 2021.</a:t>
            </a:r>
            <a:endParaRPr lang="zh-CN" altLang="en-US" sz="1600" dirty="0">
              <a:latin typeface="Roboto" panose="02000000000000000000" pitchFamily="2" charset="0"/>
              <a:cs typeface="Roboto" panose="02000000000000000000" pitchFamily="2" charset="0"/>
            </a:endParaRPr>
          </a:p>
        </p:txBody>
      </p:sp>
      <p:sp>
        <p:nvSpPr>
          <p:cNvPr id="5" name="TextBox 4">
            <a:extLst>
              <a:ext uri="{FF2B5EF4-FFF2-40B4-BE49-F238E27FC236}">
                <a16:creationId xmlns:a16="http://schemas.microsoft.com/office/drawing/2014/main" id="{1D54F95F-BA93-44AF-8110-D89F9E1AB07A}"/>
              </a:ext>
            </a:extLst>
          </p:cNvPr>
          <p:cNvSpPr txBox="1"/>
          <p:nvPr/>
        </p:nvSpPr>
        <p:spPr>
          <a:xfrm>
            <a:off x="3110012" y="228600"/>
            <a:ext cx="4038600" cy="307777"/>
          </a:xfrm>
          <a:prstGeom prst="rect">
            <a:avLst/>
          </a:prstGeom>
          <a:noFill/>
        </p:spPr>
        <p:txBody>
          <a:bodyPr wrap="square" rtlCol="0">
            <a:spAutoFit/>
          </a:bodyPr>
          <a:lstStyle/>
          <a:p>
            <a:r>
              <a:rPr lang="en-US" altLang="zh-CN" sz="1400" b="0" i="0" dirty="0">
                <a:solidFill>
                  <a:srgbClr val="525252"/>
                </a:solidFill>
                <a:effectLst/>
                <a:latin typeface="Roboto" panose="02000000000000000000" pitchFamily="2" charset="0"/>
                <a:ea typeface="Roboto" panose="02000000000000000000" pitchFamily="2" charset="0"/>
                <a:cs typeface="Roboto" panose="02000000000000000000" pitchFamily="2" charset="0"/>
              </a:rPr>
              <a:t>Discussion topics from 1997 to 2021.</a:t>
            </a:r>
            <a:endParaRPr lang="zh-CN" altLang="en-US" dirty="0"/>
          </a:p>
        </p:txBody>
      </p:sp>
    </p:spTree>
    <p:extLst>
      <p:ext uri="{BB962C8B-B14F-4D97-AF65-F5344CB8AC3E}">
        <p14:creationId xmlns:p14="http://schemas.microsoft.com/office/powerpoint/2010/main" val="86686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0"/>
          <p:cNvSpPr txBox="1">
            <a:spLocks noGrp="1"/>
          </p:cNvSpPr>
          <p:nvPr>
            <p:ph type="title"/>
          </p:nvPr>
        </p:nvSpPr>
        <p:spPr>
          <a:xfrm>
            <a:off x="4390767" y="2004763"/>
            <a:ext cx="4233981" cy="171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Data analysis</a:t>
            </a:r>
            <a:endParaRPr dirty="0"/>
          </a:p>
        </p:txBody>
      </p:sp>
      <p:sp>
        <p:nvSpPr>
          <p:cNvPr id="492" name="Google Shape;492;p50"/>
          <p:cNvSpPr txBox="1">
            <a:spLocks noGrp="1"/>
          </p:cNvSpPr>
          <p:nvPr>
            <p:ph type="title" idx="2"/>
          </p:nvPr>
        </p:nvSpPr>
        <p:spPr>
          <a:xfrm>
            <a:off x="6917349" y="586077"/>
            <a:ext cx="1707300" cy="1518600"/>
          </a:xfrm>
          <a:prstGeom prst="rect">
            <a:avLst/>
          </a:prstGeom>
        </p:spPr>
        <p:txBody>
          <a:bodyPr spcFirstLastPara="1" wrap="square" lIns="91425" tIns="182875" rIns="91425" bIns="91425" anchor="ctr" anchorCtr="0">
            <a:noAutofit/>
          </a:bodyPr>
          <a:lstStyle/>
          <a:p>
            <a:pPr marL="0" lvl="0" indent="0" algn="r" rtl="0">
              <a:spcBef>
                <a:spcPts val="0"/>
              </a:spcBef>
              <a:spcAft>
                <a:spcPts val="0"/>
              </a:spcAft>
              <a:buNone/>
            </a:pPr>
            <a:r>
              <a:rPr lang="en"/>
              <a:t>03</a:t>
            </a:r>
            <a:endParaRPr/>
          </a:p>
        </p:txBody>
      </p:sp>
      <p:pic>
        <p:nvPicPr>
          <p:cNvPr id="9" name="图片 8">
            <a:extLst>
              <a:ext uri="{FF2B5EF4-FFF2-40B4-BE49-F238E27FC236}">
                <a16:creationId xmlns:a16="http://schemas.microsoft.com/office/drawing/2014/main" id="{25F11B13-AD18-4681-9B76-72A9A1849442}"/>
              </a:ext>
            </a:extLst>
          </p:cNvPr>
          <p:cNvPicPr>
            <a:picLocks noChangeAspect="1"/>
          </p:cNvPicPr>
          <p:nvPr/>
        </p:nvPicPr>
        <p:blipFill>
          <a:blip r:embed="rId3"/>
          <a:stretch>
            <a:fillRect/>
          </a:stretch>
        </p:blipFill>
        <p:spPr>
          <a:xfrm>
            <a:off x="391297" y="1096950"/>
            <a:ext cx="3764692" cy="274166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0"/>
          <p:cNvSpPr txBox="1">
            <a:spLocks noGrp="1"/>
          </p:cNvSpPr>
          <p:nvPr>
            <p:ph type="title"/>
          </p:nvPr>
        </p:nvSpPr>
        <p:spPr>
          <a:xfrm>
            <a:off x="5715983" y="1107276"/>
            <a:ext cx="3253478" cy="171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zh-CN" altLang="en-US" sz="4000" dirty="0"/>
              <a:t>“有瓦遮頭”</a:t>
            </a:r>
            <a:endParaRPr sz="4000" dirty="0"/>
          </a:p>
        </p:txBody>
      </p:sp>
      <p:sp>
        <p:nvSpPr>
          <p:cNvPr id="492" name="Google Shape;492;p50"/>
          <p:cNvSpPr txBox="1">
            <a:spLocks noGrp="1"/>
          </p:cNvSpPr>
          <p:nvPr>
            <p:ph type="title" idx="2"/>
          </p:nvPr>
        </p:nvSpPr>
        <p:spPr>
          <a:xfrm>
            <a:off x="7009330" y="131583"/>
            <a:ext cx="1707300" cy="1518600"/>
          </a:xfrm>
          <a:prstGeom prst="rect">
            <a:avLst/>
          </a:prstGeom>
        </p:spPr>
        <p:txBody>
          <a:bodyPr spcFirstLastPara="1" wrap="square" lIns="91425" tIns="182875" rIns="91425" bIns="91425" anchor="ctr" anchorCtr="0">
            <a:noAutofit/>
          </a:bodyPr>
          <a:lstStyle/>
          <a:p>
            <a:pPr marL="0" lvl="0" indent="0" algn="r" rtl="0">
              <a:spcBef>
                <a:spcPts val="0"/>
              </a:spcBef>
              <a:spcAft>
                <a:spcPts val="0"/>
              </a:spcAft>
              <a:buNone/>
            </a:pPr>
            <a:r>
              <a:rPr lang="en" dirty="0"/>
              <a:t>3.1</a:t>
            </a:r>
            <a:endParaRPr dirty="0"/>
          </a:p>
        </p:txBody>
      </p:sp>
      <p:sp>
        <p:nvSpPr>
          <p:cNvPr id="493" name="Google Shape;493;p50"/>
          <p:cNvSpPr txBox="1">
            <a:spLocks noGrp="1"/>
          </p:cNvSpPr>
          <p:nvPr>
            <p:ph type="subTitle" idx="1"/>
          </p:nvPr>
        </p:nvSpPr>
        <p:spPr>
          <a:xfrm>
            <a:off x="4047167" y="3356396"/>
            <a:ext cx="5053547" cy="1518600"/>
          </a:xfrm>
          <a:prstGeom prst="rect">
            <a:avLst/>
          </a:prstGeom>
        </p:spPr>
        <p:txBody>
          <a:bodyPr spcFirstLastPara="1" wrap="square" lIns="91425" tIns="91425" rIns="91425" bIns="91425" anchor="t" anchorCtr="0">
            <a:noAutofit/>
          </a:bodyPr>
          <a:lstStyle/>
          <a:p>
            <a:pPr marL="742950" indent="-285750" algn="l">
              <a:buFont typeface="Arial" panose="020B0604020202020204" pitchFamily="34" charset="0"/>
              <a:buChar char="•"/>
            </a:pPr>
            <a:r>
              <a:rPr lang="en-US" altLang="zh-CN" sz="1400" kern="100" dirty="0">
                <a:effectLst/>
                <a:latin typeface="Roboto" panose="02000000000000000000" pitchFamily="2" charset="0"/>
                <a:ea typeface="Roboto" panose="02000000000000000000" pitchFamily="2" charset="0"/>
                <a:cs typeface="Roboto" panose="02000000000000000000" pitchFamily="2" charset="0"/>
              </a:rPr>
              <a:t>What policies has the HKSAR government put forward regarding street sleepers?</a:t>
            </a:r>
          </a:p>
          <a:p>
            <a:pPr marL="742950" indent="-285750" algn="l">
              <a:buFont typeface="Arial" panose="020B0604020202020204" pitchFamily="34" charset="0"/>
              <a:buChar char="•"/>
            </a:pPr>
            <a:endParaRPr lang="zh-CN" altLang="zh-CN" sz="1400" kern="100" dirty="0">
              <a:effectLst/>
              <a:latin typeface="Roboto" panose="02000000000000000000" pitchFamily="2" charset="0"/>
              <a:ea typeface="等线" panose="02010600030101010101" pitchFamily="2" charset="-122"/>
              <a:cs typeface="Roboto" panose="02000000000000000000" pitchFamily="2" charset="0"/>
            </a:endParaRPr>
          </a:p>
          <a:p>
            <a:pPr marL="742950" indent="-285750" algn="l">
              <a:buFont typeface="Arial" panose="020B0604020202020204" pitchFamily="34" charset="0"/>
              <a:buChar char="•"/>
            </a:pPr>
            <a:r>
              <a:rPr lang="en-US" altLang="zh-CN" sz="1400" kern="100" dirty="0">
                <a:effectLst/>
                <a:latin typeface="Roboto" panose="02000000000000000000" pitchFamily="2" charset="0"/>
                <a:ea typeface="Roboto" panose="02000000000000000000" pitchFamily="2" charset="0"/>
                <a:cs typeface="Roboto" panose="02000000000000000000" pitchFamily="2" charset="0"/>
              </a:rPr>
              <a:t>What does each policy involve?</a:t>
            </a:r>
          </a:p>
          <a:p>
            <a:pPr marL="742950" indent="-285750" algn="l">
              <a:buFont typeface="Arial" panose="020B0604020202020204" pitchFamily="34" charset="0"/>
              <a:buChar char="•"/>
            </a:pPr>
            <a:endParaRPr lang="zh-CN" altLang="zh-CN" sz="1400" kern="100" dirty="0">
              <a:effectLst/>
              <a:latin typeface="Roboto" panose="02000000000000000000" pitchFamily="2" charset="0"/>
              <a:ea typeface="等线" panose="02010600030101010101" pitchFamily="2" charset="-122"/>
              <a:cs typeface="Roboto" panose="02000000000000000000" pitchFamily="2" charset="0"/>
            </a:endParaRPr>
          </a:p>
          <a:p>
            <a:pPr marL="742950" indent="-285750" algn="l">
              <a:buFont typeface="Arial" panose="020B0604020202020204" pitchFamily="34" charset="0"/>
              <a:buChar char="•"/>
            </a:pPr>
            <a:r>
              <a:rPr lang="en-US" altLang="zh-CN" sz="1400" kern="100" dirty="0">
                <a:effectLst/>
                <a:latin typeface="Roboto" panose="02000000000000000000" pitchFamily="2" charset="0"/>
                <a:ea typeface="Roboto" panose="02000000000000000000" pitchFamily="2" charset="0"/>
                <a:cs typeface="Roboto" panose="02000000000000000000" pitchFamily="2" charset="0"/>
              </a:rPr>
              <a:t>Does Three-year action policy and Project R policy involve similarity?</a:t>
            </a:r>
            <a:endParaRPr lang="zh-CN" altLang="zh-CN" sz="1400" kern="100" dirty="0">
              <a:effectLst/>
              <a:latin typeface="Roboto" panose="02000000000000000000" pitchFamily="2" charset="0"/>
              <a:ea typeface="等线" panose="02010600030101010101" pitchFamily="2" charset="-122"/>
              <a:cs typeface="Roboto" panose="02000000000000000000" pitchFamily="2" charset="0"/>
            </a:endParaRPr>
          </a:p>
          <a:p>
            <a:pPr indent="0" algn="l"/>
            <a:endParaRPr sz="1200" dirty="0">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45CB464F-CD14-46C1-AAD3-2164108EEC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4539" y="1431234"/>
            <a:ext cx="4001086" cy="2359900"/>
          </a:xfrm>
          <a:prstGeom prst="rect">
            <a:avLst/>
          </a:prstGeom>
        </p:spPr>
      </p:pic>
      <p:sp>
        <p:nvSpPr>
          <p:cNvPr id="7" name="TextBox 6">
            <a:extLst>
              <a:ext uri="{FF2B5EF4-FFF2-40B4-BE49-F238E27FC236}">
                <a16:creationId xmlns:a16="http://schemas.microsoft.com/office/drawing/2014/main" id="{7A0E9CE8-70FD-4E1B-A9C0-6418319587F8}"/>
              </a:ext>
            </a:extLst>
          </p:cNvPr>
          <p:cNvSpPr txBox="1"/>
          <p:nvPr/>
        </p:nvSpPr>
        <p:spPr>
          <a:xfrm>
            <a:off x="5715983" y="2417861"/>
            <a:ext cx="3537422" cy="307777"/>
          </a:xfrm>
          <a:prstGeom prst="rect">
            <a:avLst/>
          </a:prstGeom>
          <a:noFill/>
        </p:spPr>
        <p:txBody>
          <a:bodyPr wrap="square">
            <a:spAutoFit/>
          </a:bodyPr>
          <a:lstStyle/>
          <a:p>
            <a:pPr marL="0" lvl="0" indent="0" algn="ctr" rtl="0">
              <a:spcBef>
                <a:spcPts val="0"/>
              </a:spcBef>
              <a:spcAft>
                <a:spcPts val="0"/>
              </a:spcAft>
              <a:buNone/>
            </a:pPr>
            <a:r>
              <a:rPr lang="en-US" altLang="zh-CN" dirty="0">
                <a:solidFill>
                  <a:schemeClr val="bg1"/>
                </a:solidFill>
                <a:sym typeface="+mn-ea"/>
              </a:rPr>
              <a:t>The background of</a:t>
            </a:r>
            <a:r>
              <a:rPr lang="en-US" altLang="zh-CN" dirty="0">
                <a:solidFill>
                  <a:schemeClr val="dk1"/>
                </a:solidFill>
                <a:sym typeface="+mn-ea"/>
              </a:rPr>
              <a:t> Public Policy</a:t>
            </a:r>
            <a:endParaRPr lang="en-US" altLang="zh-C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60"/>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t>Policy </a:t>
            </a:r>
            <a:r>
              <a:rPr lang="en" dirty="0"/>
              <a:t>Timeline</a:t>
            </a:r>
            <a:endParaRPr dirty="0"/>
          </a:p>
        </p:txBody>
      </p:sp>
      <p:sp>
        <p:nvSpPr>
          <p:cNvPr id="642" name="Google Shape;642;p60"/>
          <p:cNvSpPr txBox="1"/>
          <p:nvPr/>
        </p:nvSpPr>
        <p:spPr>
          <a:xfrm>
            <a:off x="276933" y="1419300"/>
            <a:ext cx="2398339" cy="392100"/>
          </a:xfrm>
          <a:prstGeom prst="rect">
            <a:avLst/>
          </a:prstGeom>
          <a:noFill/>
          <a:ln>
            <a:noFill/>
          </a:ln>
        </p:spPr>
        <p:txBody>
          <a:bodyPr spcFirstLastPara="1" wrap="square" lIns="0" tIns="91425" rIns="91425" bIns="91425" anchor="ctr" anchorCtr="0">
            <a:noAutofit/>
          </a:bodyPr>
          <a:lstStyle/>
          <a:p>
            <a:pPr marL="0" lvl="0" indent="0" algn="ctr" rtl="0">
              <a:spcBef>
                <a:spcPts val="0"/>
              </a:spcBef>
              <a:spcAft>
                <a:spcPts val="0"/>
              </a:spcAft>
              <a:buNone/>
            </a:pPr>
            <a:r>
              <a:rPr lang="en" sz="2500" b="1" dirty="0">
                <a:solidFill>
                  <a:schemeClr val="dk1"/>
                </a:solidFill>
                <a:latin typeface="Alice"/>
                <a:ea typeface="Alice"/>
                <a:cs typeface="Alice"/>
                <a:sym typeface="Alice"/>
              </a:rPr>
              <a:t>2001.4</a:t>
            </a:r>
            <a:r>
              <a:rPr lang="en-US" altLang="zh-CN" sz="2500" b="1" dirty="0">
                <a:solidFill>
                  <a:schemeClr val="dk1"/>
                </a:solidFill>
                <a:latin typeface="Alice"/>
                <a:ea typeface="Alice"/>
                <a:cs typeface="Alice"/>
                <a:sym typeface="Alice"/>
              </a:rPr>
              <a:t>-2004.3</a:t>
            </a:r>
            <a:endParaRPr lang="en" sz="2500" b="1" dirty="0">
              <a:solidFill>
                <a:schemeClr val="dk1"/>
              </a:solidFill>
              <a:latin typeface="Alice"/>
              <a:ea typeface="Alice"/>
              <a:cs typeface="Alice"/>
              <a:sym typeface="Alice"/>
            </a:endParaRPr>
          </a:p>
        </p:txBody>
      </p:sp>
      <p:sp>
        <p:nvSpPr>
          <p:cNvPr id="643" name="Google Shape;643;p60"/>
          <p:cNvSpPr txBox="1"/>
          <p:nvPr/>
        </p:nvSpPr>
        <p:spPr>
          <a:xfrm>
            <a:off x="2382666" y="3402246"/>
            <a:ext cx="3307514" cy="392100"/>
          </a:xfrm>
          <a:prstGeom prst="rect">
            <a:avLst/>
          </a:prstGeom>
          <a:noFill/>
          <a:ln>
            <a:noFill/>
          </a:ln>
        </p:spPr>
        <p:txBody>
          <a:bodyPr spcFirstLastPara="1" wrap="square" lIns="0" tIns="91425" rIns="91425" bIns="91425" anchor="ctr" anchorCtr="0">
            <a:noAutofit/>
          </a:bodyPr>
          <a:lstStyle/>
          <a:p>
            <a:pPr marL="0" lvl="0" indent="0" algn="ctr" rtl="0">
              <a:spcBef>
                <a:spcPts val="0"/>
              </a:spcBef>
              <a:spcAft>
                <a:spcPts val="0"/>
              </a:spcAft>
              <a:buNone/>
            </a:pPr>
            <a:r>
              <a:rPr lang="en" sz="2500" b="1" dirty="0">
                <a:solidFill>
                  <a:schemeClr val="lt2"/>
                </a:solidFill>
                <a:latin typeface="Alice"/>
                <a:ea typeface="Alice"/>
                <a:cs typeface="Alice"/>
                <a:sym typeface="Alice"/>
              </a:rPr>
              <a:t>2014.8</a:t>
            </a:r>
            <a:r>
              <a:rPr lang="en-US" altLang="zh-CN" sz="2500" b="1" dirty="0">
                <a:solidFill>
                  <a:schemeClr val="lt2"/>
                </a:solidFill>
                <a:latin typeface="Alice"/>
                <a:ea typeface="Alice"/>
                <a:cs typeface="Alice"/>
                <a:sym typeface="Alice"/>
              </a:rPr>
              <a:t>-2015.12</a:t>
            </a:r>
            <a:endParaRPr sz="2500" b="1" dirty="0">
              <a:solidFill>
                <a:schemeClr val="lt2"/>
              </a:solidFill>
              <a:latin typeface="Alice"/>
              <a:ea typeface="Alice"/>
              <a:cs typeface="Alice"/>
              <a:sym typeface="Alice"/>
            </a:endParaRPr>
          </a:p>
        </p:txBody>
      </p:sp>
      <p:sp>
        <p:nvSpPr>
          <p:cNvPr id="644" name="Google Shape;644;p60"/>
          <p:cNvSpPr txBox="1"/>
          <p:nvPr/>
        </p:nvSpPr>
        <p:spPr>
          <a:xfrm>
            <a:off x="6468730" y="1379651"/>
            <a:ext cx="1663808" cy="392100"/>
          </a:xfrm>
          <a:prstGeom prst="rect">
            <a:avLst/>
          </a:prstGeom>
          <a:noFill/>
          <a:ln>
            <a:noFill/>
          </a:ln>
        </p:spPr>
        <p:txBody>
          <a:bodyPr spcFirstLastPara="1" wrap="square" lIns="0" tIns="91425" rIns="91425" bIns="91425" anchor="ctr" anchorCtr="0">
            <a:noAutofit/>
          </a:bodyPr>
          <a:lstStyle/>
          <a:p>
            <a:pPr marL="0" lvl="0" indent="0" algn="ctr" rtl="0">
              <a:spcBef>
                <a:spcPts val="0"/>
              </a:spcBef>
              <a:spcAft>
                <a:spcPts val="0"/>
              </a:spcAft>
              <a:buNone/>
            </a:pPr>
            <a:r>
              <a:rPr lang="en" sz="2500" b="1" dirty="0">
                <a:solidFill>
                  <a:schemeClr val="dk1"/>
                </a:solidFill>
                <a:latin typeface="Alice"/>
                <a:ea typeface="Alice"/>
                <a:cs typeface="Alice"/>
                <a:sym typeface="Alice"/>
              </a:rPr>
              <a:t>2018</a:t>
            </a:r>
            <a:r>
              <a:rPr lang="en-US" altLang="zh-CN" sz="2500" b="1" dirty="0">
                <a:solidFill>
                  <a:schemeClr val="dk1"/>
                </a:solidFill>
                <a:latin typeface="Alice"/>
                <a:ea typeface="Alice"/>
                <a:cs typeface="Alice"/>
                <a:sym typeface="Alice"/>
              </a:rPr>
              <a:t>-</a:t>
            </a:r>
            <a:endParaRPr sz="2500" b="1" dirty="0">
              <a:solidFill>
                <a:schemeClr val="dk1"/>
              </a:solidFill>
              <a:latin typeface="Alice"/>
              <a:ea typeface="Alice"/>
              <a:cs typeface="Alice"/>
              <a:sym typeface="Alice"/>
            </a:endParaRPr>
          </a:p>
        </p:txBody>
      </p:sp>
      <p:sp>
        <p:nvSpPr>
          <p:cNvPr id="645" name="Google Shape;645;p60"/>
          <p:cNvSpPr txBox="1"/>
          <p:nvPr/>
        </p:nvSpPr>
        <p:spPr>
          <a:xfrm>
            <a:off x="5536817" y="3320056"/>
            <a:ext cx="1659600" cy="392100"/>
          </a:xfrm>
          <a:prstGeom prst="rect">
            <a:avLst/>
          </a:prstGeom>
          <a:noFill/>
          <a:ln>
            <a:noFill/>
          </a:ln>
        </p:spPr>
        <p:txBody>
          <a:bodyPr spcFirstLastPara="1" wrap="square" lIns="0" tIns="91425" rIns="91425" bIns="91425" anchor="ctr" anchorCtr="0">
            <a:noAutofit/>
          </a:bodyPr>
          <a:lstStyle/>
          <a:p>
            <a:pPr marL="0" lvl="0" indent="0" algn="ctr" rtl="0">
              <a:spcBef>
                <a:spcPts val="0"/>
              </a:spcBef>
              <a:spcAft>
                <a:spcPts val="0"/>
              </a:spcAft>
              <a:buNone/>
            </a:pPr>
            <a:endParaRPr sz="2500" b="1" dirty="0">
              <a:solidFill>
                <a:schemeClr val="lt1"/>
              </a:solidFill>
              <a:latin typeface="Alice"/>
              <a:ea typeface="Alice"/>
              <a:cs typeface="Alice"/>
              <a:sym typeface="Alice"/>
            </a:endParaRPr>
          </a:p>
        </p:txBody>
      </p:sp>
      <p:sp>
        <p:nvSpPr>
          <p:cNvPr id="646" name="Google Shape;646;p60"/>
          <p:cNvSpPr txBox="1"/>
          <p:nvPr/>
        </p:nvSpPr>
        <p:spPr>
          <a:xfrm>
            <a:off x="3227427" y="3778800"/>
            <a:ext cx="1659600" cy="82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800" dirty="0">
                <a:effectLst/>
                <a:latin typeface="Roboto" panose="02000000000000000000" pitchFamily="2" charset="0"/>
                <a:ea typeface="Roboto" panose="02000000000000000000" pitchFamily="2" charset="0"/>
                <a:cs typeface="Roboto" panose="02000000000000000000" pitchFamily="2" charset="0"/>
              </a:rPr>
              <a:t>Project R</a:t>
            </a:r>
            <a:endParaRPr sz="1600" dirty="0">
              <a:solidFill>
                <a:schemeClr val="lt1"/>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647" name="Google Shape;647;p60"/>
          <p:cNvSpPr txBox="1"/>
          <p:nvPr/>
        </p:nvSpPr>
        <p:spPr>
          <a:xfrm>
            <a:off x="539006" y="1811525"/>
            <a:ext cx="1659600" cy="82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800" dirty="0">
                <a:effectLst/>
                <a:latin typeface="Roboto" panose="02000000000000000000" pitchFamily="2" charset="0"/>
                <a:ea typeface="Roboto" panose="02000000000000000000" pitchFamily="2" charset="0"/>
                <a:cs typeface="Roboto" panose="02000000000000000000" pitchFamily="2" charset="0"/>
              </a:rPr>
              <a:t>Three Year Action Plan</a:t>
            </a:r>
            <a:endParaRPr sz="1600" dirty="0">
              <a:solidFill>
                <a:schemeClr val="lt1"/>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648" name="Google Shape;648;p60"/>
          <p:cNvSpPr txBox="1"/>
          <p:nvPr/>
        </p:nvSpPr>
        <p:spPr>
          <a:xfrm>
            <a:off x="6468730" y="1771749"/>
            <a:ext cx="1663808" cy="82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800" dirty="0">
                <a:effectLst/>
                <a:latin typeface="Roboto" panose="02000000000000000000" pitchFamily="2" charset="0"/>
                <a:ea typeface="Roboto" panose="02000000000000000000" pitchFamily="2" charset="0"/>
                <a:cs typeface="Roboto" panose="02000000000000000000" pitchFamily="2" charset="0"/>
              </a:rPr>
              <a:t>Urban Hostel for Single Persons</a:t>
            </a:r>
            <a:endParaRPr sz="1600" dirty="0">
              <a:solidFill>
                <a:schemeClr val="lt1"/>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649" name="Google Shape;649;p60"/>
          <p:cNvSpPr txBox="1"/>
          <p:nvPr/>
        </p:nvSpPr>
        <p:spPr>
          <a:xfrm>
            <a:off x="5536817" y="3696610"/>
            <a:ext cx="1659600" cy="82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solidFill>
                <a:schemeClr val="lt1"/>
              </a:solidFill>
              <a:latin typeface="Roboto"/>
              <a:ea typeface="Roboto"/>
              <a:cs typeface="Roboto"/>
              <a:sym typeface="Roboto"/>
            </a:endParaRPr>
          </a:p>
        </p:txBody>
      </p:sp>
      <p:cxnSp>
        <p:nvCxnSpPr>
          <p:cNvPr id="650" name="Google Shape;650;p60"/>
          <p:cNvCxnSpPr/>
          <p:nvPr/>
        </p:nvCxnSpPr>
        <p:spPr>
          <a:xfrm>
            <a:off x="546394" y="2981675"/>
            <a:ext cx="8058600" cy="0"/>
          </a:xfrm>
          <a:prstGeom prst="straightConnector1">
            <a:avLst/>
          </a:prstGeom>
          <a:noFill/>
          <a:ln w="9525" cap="flat" cmpd="sng">
            <a:solidFill>
              <a:schemeClr val="lt1"/>
            </a:solidFill>
            <a:prstDash val="solid"/>
            <a:round/>
            <a:headEnd type="none" w="med" len="med"/>
            <a:tailEnd type="none" w="med" len="med"/>
          </a:ln>
        </p:spPr>
      </p:cxnSp>
      <p:cxnSp>
        <p:nvCxnSpPr>
          <p:cNvPr id="651" name="Google Shape;651;p60"/>
          <p:cNvCxnSpPr>
            <a:endCxn id="647" idx="2"/>
          </p:cNvCxnSpPr>
          <p:nvPr/>
        </p:nvCxnSpPr>
        <p:spPr>
          <a:xfrm rot="10800000">
            <a:off x="1368806" y="2637125"/>
            <a:ext cx="0" cy="345300"/>
          </a:xfrm>
          <a:prstGeom prst="straightConnector1">
            <a:avLst/>
          </a:prstGeom>
          <a:noFill/>
          <a:ln w="9525" cap="flat" cmpd="sng">
            <a:solidFill>
              <a:schemeClr val="lt1"/>
            </a:solidFill>
            <a:prstDash val="solid"/>
            <a:round/>
            <a:headEnd type="none" w="med" len="med"/>
            <a:tailEnd type="none" w="med" len="med"/>
          </a:ln>
        </p:spPr>
      </p:cxnSp>
      <p:cxnSp>
        <p:nvCxnSpPr>
          <p:cNvPr id="652" name="Google Shape;652;p60"/>
          <p:cNvCxnSpPr/>
          <p:nvPr/>
        </p:nvCxnSpPr>
        <p:spPr>
          <a:xfrm rot="10800000">
            <a:off x="4057228" y="3000183"/>
            <a:ext cx="0" cy="345300"/>
          </a:xfrm>
          <a:prstGeom prst="straightConnector1">
            <a:avLst/>
          </a:prstGeom>
          <a:noFill/>
          <a:ln w="9525" cap="flat" cmpd="sng">
            <a:solidFill>
              <a:schemeClr val="lt1"/>
            </a:solidFill>
            <a:prstDash val="solid"/>
            <a:round/>
            <a:headEnd type="none" w="med" len="med"/>
            <a:tailEnd type="none" w="med" len="med"/>
          </a:ln>
        </p:spPr>
      </p:cxnSp>
      <p:cxnSp>
        <p:nvCxnSpPr>
          <p:cNvPr id="654" name="Google Shape;654;p60"/>
          <p:cNvCxnSpPr>
            <a:cxnSpLocks/>
          </p:cNvCxnSpPr>
          <p:nvPr/>
        </p:nvCxnSpPr>
        <p:spPr>
          <a:xfrm rot="10800000">
            <a:off x="7385142" y="2642675"/>
            <a:ext cx="0" cy="3390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60"/>
          <p:cNvSpPr txBox="1">
            <a:spLocks noGrp="1"/>
          </p:cNvSpPr>
          <p:nvPr>
            <p:ph type="title"/>
          </p:nvPr>
        </p:nvSpPr>
        <p:spPr>
          <a:xfrm>
            <a:off x="539400" y="298721"/>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t>Policy </a:t>
            </a:r>
            <a:r>
              <a:rPr lang="en" dirty="0"/>
              <a:t>overview</a:t>
            </a:r>
            <a:endParaRPr dirty="0"/>
          </a:p>
        </p:txBody>
      </p:sp>
      <p:graphicFrame>
        <p:nvGraphicFramePr>
          <p:cNvPr id="2" name="Table 1">
            <a:extLst>
              <a:ext uri="{FF2B5EF4-FFF2-40B4-BE49-F238E27FC236}">
                <a16:creationId xmlns:a16="http://schemas.microsoft.com/office/drawing/2014/main" id="{97718080-B23C-4D9D-95D7-58CB5B4738FB}"/>
              </a:ext>
            </a:extLst>
          </p:cNvPr>
          <p:cNvGraphicFramePr>
            <a:graphicFrameLocks noGrp="1"/>
          </p:cNvGraphicFramePr>
          <p:nvPr/>
        </p:nvGraphicFramePr>
        <p:xfrm>
          <a:off x="438913" y="913093"/>
          <a:ext cx="8349778" cy="4029892"/>
        </p:xfrm>
        <a:graphic>
          <a:graphicData uri="http://schemas.openxmlformats.org/drawingml/2006/table">
            <a:tbl>
              <a:tblPr firstRow="1" firstCol="1" bandRow="1">
                <a:tableStyleId>{638B1855-1B75-4FBE-930C-398BA8C253C6}</a:tableStyleId>
              </a:tblPr>
              <a:tblGrid>
                <a:gridCol w="1236746">
                  <a:extLst>
                    <a:ext uri="{9D8B030D-6E8A-4147-A177-3AD203B41FA5}">
                      <a16:colId xmlns:a16="http://schemas.microsoft.com/office/drawing/2014/main" val="2109423022"/>
                    </a:ext>
                  </a:extLst>
                </a:gridCol>
                <a:gridCol w="2176924">
                  <a:extLst>
                    <a:ext uri="{9D8B030D-6E8A-4147-A177-3AD203B41FA5}">
                      <a16:colId xmlns:a16="http://schemas.microsoft.com/office/drawing/2014/main" val="458492325"/>
                    </a:ext>
                  </a:extLst>
                </a:gridCol>
                <a:gridCol w="4936108">
                  <a:extLst>
                    <a:ext uri="{9D8B030D-6E8A-4147-A177-3AD203B41FA5}">
                      <a16:colId xmlns:a16="http://schemas.microsoft.com/office/drawing/2014/main" val="2639369314"/>
                    </a:ext>
                  </a:extLst>
                </a:gridCol>
              </a:tblGrid>
              <a:tr h="474603">
                <a:tc>
                  <a:txBody>
                    <a:bodyPr/>
                    <a:lstStyle/>
                    <a:p>
                      <a:pPr algn="ctr"/>
                      <a:r>
                        <a:rPr lang="en-US" sz="1600" b="1" kern="100" dirty="0">
                          <a:effectLst/>
                        </a:rPr>
                        <a:t>Time</a:t>
                      </a:r>
                      <a:endParaRPr lang="zh-CN" sz="1600" b="1" kern="100" dirty="0">
                        <a:effectLst/>
                        <a:latin typeface="Roboto" panose="02000000000000000000" pitchFamily="2" charset="0"/>
                        <a:ea typeface="等线" panose="02010600030101010101" pitchFamily="2" charset="-122"/>
                        <a:cs typeface="Roboto" panose="02000000000000000000" pitchFamily="2" charset="0"/>
                      </a:endParaRPr>
                    </a:p>
                  </a:txBody>
                  <a:tcPr marL="34050" marR="34050" marT="0" marB="0"/>
                </a:tc>
                <a:tc>
                  <a:txBody>
                    <a:bodyPr/>
                    <a:lstStyle/>
                    <a:p>
                      <a:pPr algn="ctr"/>
                      <a:r>
                        <a:rPr lang="en-US" sz="1600" b="1" kern="100" dirty="0">
                          <a:effectLst/>
                        </a:rPr>
                        <a:t>Policy </a:t>
                      </a:r>
                      <a:endParaRPr lang="zh-CN" sz="1600" b="1" kern="100" dirty="0">
                        <a:effectLst/>
                        <a:latin typeface="Roboto" panose="02000000000000000000" pitchFamily="2" charset="0"/>
                        <a:ea typeface="等线" panose="02010600030101010101" pitchFamily="2" charset="-122"/>
                        <a:cs typeface="Roboto" panose="02000000000000000000" pitchFamily="2" charset="0"/>
                      </a:endParaRPr>
                    </a:p>
                  </a:txBody>
                  <a:tcPr marL="34050" marR="34050" marT="0" marB="0"/>
                </a:tc>
                <a:tc>
                  <a:txBody>
                    <a:bodyPr/>
                    <a:lstStyle/>
                    <a:p>
                      <a:pPr algn="ctr"/>
                      <a:r>
                        <a:rPr lang="en-US" sz="1600" b="1" kern="100" dirty="0">
                          <a:effectLst/>
                        </a:rPr>
                        <a:t>Policy Abstract </a:t>
                      </a:r>
                      <a:endParaRPr lang="zh-CN" sz="1600" b="1" kern="100" dirty="0">
                        <a:effectLst/>
                        <a:latin typeface="Roboto" panose="02000000000000000000" pitchFamily="2" charset="0"/>
                        <a:ea typeface="等线" panose="02010600030101010101" pitchFamily="2" charset="-122"/>
                        <a:cs typeface="Roboto" panose="02000000000000000000" pitchFamily="2" charset="0"/>
                      </a:endParaRPr>
                    </a:p>
                  </a:txBody>
                  <a:tcPr marL="34050" marR="34050" marT="0" marB="0"/>
                </a:tc>
                <a:extLst>
                  <a:ext uri="{0D108BD9-81ED-4DB2-BD59-A6C34878D82A}">
                    <a16:rowId xmlns:a16="http://schemas.microsoft.com/office/drawing/2014/main" val="1918952978"/>
                  </a:ext>
                </a:extLst>
              </a:tr>
              <a:tr h="1100447">
                <a:tc>
                  <a:txBody>
                    <a:bodyPr/>
                    <a:lstStyle/>
                    <a:p>
                      <a:pPr algn="just"/>
                      <a:endParaRPr lang="en-US" sz="1100" kern="100" dirty="0">
                        <a:effectLst/>
                      </a:endParaRPr>
                    </a:p>
                    <a:p>
                      <a:pPr algn="just"/>
                      <a:endParaRPr lang="en-US" sz="1100" kern="100" dirty="0">
                        <a:effectLst/>
                      </a:endParaRPr>
                    </a:p>
                    <a:p>
                      <a:pPr algn="just"/>
                      <a:r>
                        <a:rPr lang="en-US" sz="1100" kern="100" dirty="0">
                          <a:effectLst/>
                        </a:rPr>
                        <a:t>2001.4-2004.3</a:t>
                      </a:r>
                      <a:endParaRPr lang="zh-CN" sz="1100" kern="100" dirty="0">
                        <a:effectLst/>
                        <a:latin typeface="Roboto" panose="02000000000000000000" pitchFamily="2" charset="0"/>
                        <a:ea typeface="等线" panose="02010600030101010101" pitchFamily="2" charset="-122"/>
                        <a:cs typeface="Roboto" panose="02000000000000000000" pitchFamily="2" charset="0"/>
                      </a:endParaRPr>
                    </a:p>
                  </a:txBody>
                  <a:tcPr marL="34050" marR="34050" marT="0" marB="0"/>
                </a:tc>
                <a:tc>
                  <a:txBody>
                    <a:bodyPr/>
                    <a:lstStyle/>
                    <a:p>
                      <a:pPr algn="just"/>
                      <a:endParaRPr lang="en-US" sz="1100" kern="100" dirty="0">
                        <a:effectLst/>
                      </a:endParaRPr>
                    </a:p>
                    <a:p>
                      <a:pPr algn="just"/>
                      <a:endParaRPr lang="en-US" sz="1100" kern="100" dirty="0">
                        <a:effectLst/>
                      </a:endParaRPr>
                    </a:p>
                    <a:p>
                      <a:pPr algn="just"/>
                      <a:r>
                        <a:rPr lang="en-US" sz="1100" kern="100" dirty="0">
                          <a:effectLst/>
                        </a:rPr>
                        <a:t>“Three Year Action Plan”</a:t>
                      </a:r>
                      <a:endParaRPr lang="zh-CN" sz="1100" kern="100" dirty="0">
                        <a:effectLst/>
                        <a:latin typeface="Roboto" panose="02000000000000000000" pitchFamily="2" charset="0"/>
                        <a:ea typeface="等线" panose="02010600030101010101" pitchFamily="2" charset="-122"/>
                        <a:cs typeface="Roboto" panose="02000000000000000000" pitchFamily="2" charset="0"/>
                      </a:endParaRPr>
                    </a:p>
                  </a:txBody>
                  <a:tcPr marL="34050" marR="34050" marT="0" marB="0"/>
                </a:tc>
                <a:tc>
                  <a:txBody>
                    <a:bodyPr/>
                    <a:lstStyle/>
                    <a:p>
                      <a:pPr algn="l">
                        <a:lnSpc>
                          <a:spcPct val="150000"/>
                        </a:lnSpc>
                      </a:pPr>
                      <a:r>
                        <a:rPr lang="en-US" sz="1000" kern="100" dirty="0">
                          <a:effectLst/>
                        </a:rPr>
                        <a:t>The service units participating in the work plan provide a series of continuous services to street sleepers, including casework, outreach, emergency and short-term accommodation, emergency assistance, employment assistance, social network reconstruction and follow-up counseling, etc.</a:t>
                      </a:r>
                      <a:endParaRPr lang="zh-CN" sz="1000" kern="100" dirty="0">
                        <a:effectLst/>
                        <a:latin typeface="Roboto" panose="02000000000000000000" pitchFamily="2" charset="0"/>
                        <a:ea typeface="等线" panose="02010600030101010101" pitchFamily="2" charset="-122"/>
                        <a:cs typeface="Roboto" panose="02000000000000000000" pitchFamily="2" charset="0"/>
                      </a:endParaRPr>
                    </a:p>
                  </a:txBody>
                  <a:tcPr marL="34050" marR="34050" marT="0" marB="0"/>
                </a:tc>
                <a:extLst>
                  <a:ext uri="{0D108BD9-81ED-4DB2-BD59-A6C34878D82A}">
                    <a16:rowId xmlns:a16="http://schemas.microsoft.com/office/drawing/2014/main" val="2791512969"/>
                  </a:ext>
                </a:extLst>
              </a:tr>
              <a:tr h="1100447">
                <a:tc>
                  <a:txBody>
                    <a:bodyPr/>
                    <a:lstStyle/>
                    <a:p>
                      <a:pPr algn="just"/>
                      <a:endParaRPr lang="en-US" sz="1100" kern="100" dirty="0">
                        <a:effectLst/>
                      </a:endParaRPr>
                    </a:p>
                    <a:p>
                      <a:pPr algn="just"/>
                      <a:endParaRPr lang="en-US" sz="1100" kern="100" dirty="0">
                        <a:effectLst/>
                      </a:endParaRPr>
                    </a:p>
                    <a:p>
                      <a:pPr algn="just"/>
                      <a:r>
                        <a:rPr lang="en-US" sz="1100" kern="100" dirty="0">
                          <a:effectLst/>
                        </a:rPr>
                        <a:t>2014.8-2015.12</a:t>
                      </a:r>
                      <a:endParaRPr lang="zh-CN" sz="1100" kern="100" dirty="0">
                        <a:effectLst/>
                        <a:latin typeface="Roboto" panose="02000000000000000000" pitchFamily="2" charset="0"/>
                        <a:ea typeface="等线" panose="02010600030101010101" pitchFamily="2" charset="-122"/>
                        <a:cs typeface="Roboto" panose="02000000000000000000" pitchFamily="2" charset="0"/>
                      </a:endParaRPr>
                    </a:p>
                  </a:txBody>
                  <a:tcPr marL="34050" marR="34050" marT="0" marB="0"/>
                </a:tc>
                <a:tc>
                  <a:txBody>
                    <a:bodyPr/>
                    <a:lstStyle/>
                    <a:p>
                      <a:pPr algn="just"/>
                      <a:endParaRPr lang="en-US" sz="1100" kern="100" dirty="0">
                        <a:effectLst/>
                      </a:endParaRPr>
                    </a:p>
                    <a:p>
                      <a:pPr algn="just"/>
                      <a:endParaRPr lang="en-US" sz="1100" kern="100" dirty="0">
                        <a:effectLst/>
                      </a:endParaRPr>
                    </a:p>
                    <a:p>
                      <a:pPr algn="just"/>
                      <a:r>
                        <a:rPr lang="en-US" sz="1100" kern="100" dirty="0">
                          <a:effectLst/>
                        </a:rPr>
                        <a:t>Project R</a:t>
                      </a:r>
                      <a:endParaRPr lang="zh-CN" sz="1100" kern="100" dirty="0">
                        <a:effectLst/>
                        <a:latin typeface="Roboto" panose="02000000000000000000" pitchFamily="2" charset="0"/>
                        <a:ea typeface="等线" panose="02010600030101010101" pitchFamily="2" charset="-122"/>
                        <a:cs typeface="Roboto" panose="02000000000000000000" pitchFamily="2" charset="0"/>
                      </a:endParaRPr>
                    </a:p>
                  </a:txBody>
                  <a:tcPr marL="34050" marR="34050" marT="0" marB="0"/>
                </a:tc>
                <a:tc>
                  <a:txBody>
                    <a:bodyPr/>
                    <a:lstStyle/>
                    <a:p>
                      <a:pPr algn="l">
                        <a:lnSpc>
                          <a:spcPct val="150000"/>
                        </a:lnSpc>
                      </a:pPr>
                      <a:r>
                        <a:rPr lang="en-US" sz="1000" kern="100" dirty="0">
                          <a:effectLst/>
                        </a:rPr>
                        <a:t>The " Project R" is dedicated to social workers to understand and follow up street sleepers. The social association arranges various training programs, including improving work desire and skills, to help them escape from street sleepers. Community members also provide additional support, such as arranging referral work.</a:t>
                      </a:r>
                      <a:endParaRPr lang="zh-CN" sz="1000" kern="100" dirty="0">
                        <a:effectLst/>
                        <a:latin typeface="Roboto" panose="02000000000000000000" pitchFamily="2" charset="0"/>
                        <a:ea typeface="等线" panose="02010600030101010101" pitchFamily="2" charset="-122"/>
                        <a:cs typeface="Roboto" panose="02000000000000000000" pitchFamily="2" charset="0"/>
                      </a:endParaRPr>
                    </a:p>
                  </a:txBody>
                  <a:tcPr marL="34050" marR="34050" marT="0" marB="0"/>
                </a:tc>
                <a:extLst>
                  <a:ext uri="{0D108BD9-81ED-4DB2-BD59-A6C34878D82A}">
                    <a16:rowId xmlns:a16="http://schemas.microsoft.com/office/drawing/2014/main" val="215144990"/>
                  </a:ext>
                </a:extLst>
              </a:tr>
              <a:tr h="1354395">
                <a:tc>
                  <a:txBody>
                    <a:bodyPr/>
                    <a:lstStyle/>
                    <a:p>
                      <a:pPr algn="just"/>
                      <a:endParaRPr lang="en-US" sz="1100" kern="100" dirty="0">
                        <a:effectLst/>
                      </a:endParaRPr>
                    </a:p>
                    <a:p>
                      <a:pPr algn="just"/>
                      <a:endParaRPr lang="en-US" sz="1100" kern="100" dirty="0">
                        <a:effectLst/>
                      </a:endParaRPr>
                    </a:p>
                    <a:p>
                      <a:pPr algn="just"/>
                      <a:r>
                        <a:rPr lang="en-US" sz="1100" kern="100" dirty="0">
                          <a:effectLst/>
                        </a:rPr>
                        <a:t>2018-</a:t>
                      </a:r>
                      <a:endParaRPr lang="zh-CN" sz="1100" kern="100" dirty="0">
                        <a:effectLst/>
                        <a:latin typeface="Roboto" panose="02000000000000000000" pitchFamily="2" charset="0"/>
                        <a:ea typeface="等线" panose="02010600030101010101" pitchFamily="2" charset="-122"/>
                        <a:cs typeface="Roboto" panose="02000000000000000000" pitchFamily="2" charset="0"/>
                      </a:endParaRPr>
                    </a:p>
                  </a:txBody>
                  <a:tcPr marL="34050" marR="34050" marT="0" marB="0"/>
                </a:tc>
                <a:tc>
                  <a:txBody>
                    <a:bodyPr/>
                    <a:lstStyle/>
                    <a:p>
                      <a:pPr algn="just"/>
                      <a:endParaRPr lang="en-US" sz="1100" kern="100" dirty="0">
                        <a:effectLst/>
                      </a:endParaRPr>
                    </a:p>
                    <a:p>
                      <a:pPr algn="just"/>
                      <a:endParaRPr lang="en-US" sz="1100" kern="100" dirty="0">
                        <a:effectLst/>
                      </a:endParaRPr>
                    </a:p>
                    <a:p>
                      <a:pPr algn="just"/>
                      <a:r>
                        <a:rPr lang="en-US" sz="1100" kern="100" dirty="0">
                          <a:effectLst/>
                        </a:rPr>
                        <a:t>Urban Hostel for Single Persons</a:t>
                      </a:r>
                      <a:endParaRPr lang="zh-CN" sz="1100" kern="100" dirty="0">
                        <a:effectLst/>
                        <a:latin typeface="Roboto" panose="02000000000000000000" pitchFamily="2" charset="0"/>
                        <a:ea typeface="等线" panose="02010600030101010101" pitchFamily="2" charset="-122"/>
                        <a:cs typeface="Roboto" panose="02000000000000000000" pitchFamily="2" charset="0"/>
                      </a:endParaRPr>
                    </a:p>
                  </a:txBody>
                  <a:tcPr marL="34050" marR="34050" marT="0" marB="0"/>
                </a:tc>
                <a:tc>
                  <a:txBody>
                    <a:bodyPr/>
                    <a:lstStyle/>
                    <a:p>
                      <a:pPr algn="l">
                        <a:lnSpc>
                          <a:spcPct val="150000"/>
                        </a:lnSpc>
                      </a:pPr>
                      <a:r>
                        <a:rPr lang="en-US" sz="1000" kern="100" dirty="0">
                          <a:effectLst/>
                        </a:rPr>
                        <a:t>The Administration emphasized that the </a:t>
                      </a:r>
                      <a:r>
                        <a:rPr lang="en-US" sz="1000" b="1" kern="100" dirty="0">
                          <a:effectLst/>
                        </a:rPr>
                        <a:t>Single Person Hostel Scheme is not a housing or welfare scheme for street sleepers</a:t>
                      </a:r>
                      <a:r>
                        <a:rPr lang="en-US" sz="1000" kern="100" dirty="0">
                          <a:effectLst/>
                        </a:rPr>
                        <a:t>, and it has never been used for this purpose. If street sleepers have real and urgent needs for housing and welfare and cannot solve the problem on their own, the SWD and the Housing Department will provide assistance in accordance with their respective policies.</a:t>
                      </a:r>
                      <a:endParaRPr lang="zh-CN" sz="1000" kern="100" dirty="0">
                        <a:effectLst/>
                        <a:latin typeface="Roboto" panose="02000000000000000000" pitchFamily="2" charset="0"/>
                        <a:ea typeface="等线" panose="02010600030101010101" pitchFamily="2" charset="-122"/>
                        <a:cs typeface="Roboto" panose="02000000000000000000" pitchFamily="2" charset="0"/>
                      </a:endParaRPr>
                    </a:p>
                  </a:txBody>
                  <a:tcPr marL="34050" marR="34050" marT="0" marB="0"/>
                </a:tc>
                <a:extLst>
                  <a:ext uri="{0D108BD9-81ED-4DB2-BD59-A6C34878D82A}">
                    <a16:rowId xmlns:a16="http://schemas.microsoft.com/office/drawing/2014/main" val="2095895548"/>
                  </a:ext>
                </a:extLst>
              </a:tr>
            </a:tbl>
          </a:graphicData>
        </a:graphic>
      </p:graphicFrame>
    </p:spTree>
    <p:extLst>
      <p:ext uri="{BB962C8B-B14F-4D97-AF65-F5344CB8AC3E}">
        <p14:creationId xmlns:p14="http://schemas.microsoft.com/office/powerpoint/2010/main" val="962687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56CC-A951-4BFD-9B01-008ABFCEDFB7}"/>
              </a:ext>
            </a:extLst>
          </p:cNvPr>
          <p:cNvSpPr>
            <a:spLocks noGrp="1"/>
          </p:cNvSpPr>
          <p:nvPr>
            <p:ph type="title"/>
          </p:nvPr>
        </p:nvSpPr>
        <p:spPr/>
        <p:txBody>
          <a:bodyPr/>
          <a:lstStyle/>
          <a:p>
            <a:pPr algn="l"/>
            <a:r>
              <a:rPr lang="en-US" altLang="zh-CN" sz="1800" kern="100" dirty="0">
                <a:effectLst/>
                <a:latin typeface="Roboto" panose="02000000000000000000" pitchFamily="2" charset="0"/>
                <a:ea typeface="Roboto" panose="02000000000000000000" pitchFamily="2" charset="0"/>
                <a:cs typeface="Roboto" panose="02000000000000000000" pitchFamily="2" charset="0"/>
              </a:rPr>
              <a:t>What does </a:t>
            </a:r>
            <a:r>
              <a:rPr lang="en-US" altLang="zh-CN" sz="1800" kern="100" dirty="0">
                <a:solidFill>
                  <a:srgbClr val="FF0000"/>
                </a:solidFill>
                <a:effectLst/>
                <a:latin typeface="Roboto" panose="02000000000000000000" pitchFamily="2" charset="0"/>
                <a:ea typeface="Roboto" panose="02000000000000000000" pitchFamily="2" charset="0"/>
                <a:cs typeface="Roboto" panose="02000000000000000000" pitchFamily="2" charset="0"/>
              </a:rPr>
              <a:t>Three Year Action Plan </a:t>
            </a:r>
            <a:r>
              <a:rPr lang="en-US" altLang="zh-CN" sz="1800" kern="100" dirty="0">
                <a:effectLst/>
                <a:latin typeface="Roboto" panose="02000000000000000000" pitchFamily="2" charset="0"/>
                <a:ea typeface="Roboto" panose="02000000000000000000" pitchFamily="2" charset="0"/>
                <a:cs typeface="Roboto" panose="02000000000000000000" pitchFamily="2" charset="0"/>
              </a:rPr>
              <a:t>policy involve?</a:t>
            </a:r>
            <a:endParaRPr lang="zh-CN" altLang="en-US" dirty="0">
              <a:latin typeface="Roboto" panose="02000000000000000000" pitchFamily="2" charset="0"/>
              <a:cs typeface="Roboto" panose="02000000000000000000" pitchFamily="2" charset="0"/>
            </a:endParaRPr>
          </a:p>
        </p:txBody>
      </p:sp>
      <p:pic>
        <p:nvPicPr>
          <p:cNvPr id="8" name="Picture 7">
            <a:extLst>
              <a:ext uri="{FF2B5EF4-FFF2-40B4-BE49-F238E27FC236}">
                <a16:creationId xmlns:a16="http://schemas.microsoft.com/office/drawing/2014/main" id="{4D4B0449-1527-4DF6-829E-97046768315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7111" y="1664643"/>
            <a:ext cx="3401882" cy="2514384"/>
          </a:xfrm>
          <a:prstGeom prst="rect">
            <a:avLst/>
          </a:prstGeom>
        </p:spPr>
      </p:pic>
      <p:pic>
        <p:nvPicPr>
          <p:cNvPr id="5" name="Picture 4">
            <a:extLst>
              <a:ext uri="{FF2B5EF4-FFF2-40B4-BE49-F238E27FC236}">
                <a16:creationId xmlns:a16="http://schemas.microsoft.com/office/drawing/2014/main" id="{A2D4309E-0E9F-4E63-B615-2853835EB523}"/>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24547" y="1282004"/>
            <a:ext cx="4602662" cy="3112890"/>
          </a:xfrm>
          <a:prstGeom prst="rect">
            <a:avLst/>
          </a:prstGeom>
          <a:noFill/>
          <a:ln>
            <a:noFill/>
          </a:ln>
        </p:spPr>
      </p:pic>
    </p:spTree>
    <p:extLst>
      <p:ext uri="{BB962C8B-B14F-4D97-AF65-F5344CB8AC3E}">
        <p14:creationId xmlns:p14="http://schemas.microsoft.com/office/powerpoint/2010/main" val="551628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9"/>
          <p:cNvSpPr txBox="1">
            <a:spLocks noGrp="1"/>
          </p:cNvSpPr>
          <p:nvPr>
            <p:ph type="title"/>
          </p:nvPr>
        </p:nvSpPr>
        <p:spPr>
          <a:xfrm>
            <a:off x="3847175" y="981406"/>
            <a:ext cx="4448400" cy="4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Background</a:t>
            </a:r>
            <a:endParaRPr dirty="0"/>
          </a:p>
        </p:txBody>
      </p:sp>
      <p:sp>
        <p:nvSpPr>
          <p:cNvPr id="330" name="Google Shape;330;p39"/>
          <p:cNvSpPr txBox="1">
            <a:spLocks noGrp="1"/>
          </p:cNvSpPr>
          <p:nvPr>
            <p:ph type="title" idx="2"/>
          </p:nvPr>
        </p:nvSpPr>
        <p:spPr>
          <a:xfrm>
            <a:off x="3211900" y="1033211"/>
            <a:ext cx="632700" cy="415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332" name="Google Shape;332;p39"/>
          <p:cNvSpPr txBox="1">
            <a:spLocks noGrp="1"/>
          </p:cNvSpPr>
          <p:nvPr>
            <p:ph type="title" idx="3"/>
          </p:nvPr>
        </p:nvSpPr>
        <p:spPr>
          <a:xfrm>
            <a:off x="3926994" y="2047544"/>
            <a:ext cx="4448400" cy="4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dirty="0"/>
              <a:t>Data processing</a:t>
            </a:r>
          </a:p>
        </p:txBody>
      </p:sp>
      <p:sp>
        <p:nvSpPr>
          <p:cNvPr id="334" name="Google Shape;334;p39"/>
          <p:cNvSpPr txBox="1">
            <a:spLocks noGrp="1"/>
          </p:cNvSpPr>
          <p:nvPr>
            <p:ph type="title" idx="6"/>
          </p:nvPr>
        </p:nvSpPr>
        <p:spPr>
          <a:xfrm>
            <a:off x="3924419" y="3061877"/>
            <a:ext cx="4448400" cy="4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latin typeface="Alice" panose="02010600030101010101" charset="0"/>
              </a:rPr>
              <a:t>Data</a:t>
            </a:r>
            <a:r>
              <a:rPr lang="en-US" dirty="0">
                <a:latin typeface="Alice" panose="02010600030101010101" charset="0"/>
              </a:rPr>
              <a:t> analysis</a:t>
            </a:r>
            <a:br>
              <a:rPr lang="en-US" dirty="0">
                <a:latin typeface="Alice" panose="02010600030101010101" charset="0"/>
              </a:rPr>
            </a:br>
            <a:br>
              <a:rPr lang="en-HK" dirty="0"/>
            </a:br>
            <a:endParaRPr lang="en-US" dirty="0"/>
          </a:p>
        </p:txBody>
      </p:sp>
      <p:sp>
        <p:nvSpPr>
          <p:cNvPr id="335" name="Google Shape;335;p39"/>
          <p:cNvSpPr txBox="1">
            <a:spLocks noGrp="1"/>
          </p:cNvSpPr>
          <p:nvPr>
            <p:ph type="title" idx="7"/>
          </p:nvPr>
        </p:nvSpPr>
        <p:spPr>
          <a:xfrm>
            <a:off x="3291719" y="3112449"/>
            <a:ext cx="632700" cy="415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340" name="Google Shape;340;p39"/>
          <p:cNvSpPr txBox="1">
            <a:spLocks noGrp="1"/>
          </p:cNvSpPr>
          <p:nvPr>
            <p:ph type="title" idx="4"/>
          </p:nvPr>
        </p:nvSpPr>
        <p:spPr>
          <a:xfrm>
            <a:off x="3291719" y="2098116"/>
            <a:ext cx="632700" cy="415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341" name="Google Shape;341;p39"/>
          <p:cNvSpPr txBox="1">
            <a:spLocks noGrp="1"/>
          </p:cNvSpPr>
          <p:nvPr>
            <p:ph type="title" idx="15"/>
          </p:nvPr>
        </p:nvSpPr>
        <p:spPr>
          <a:xfrm>
            <a:off x="539500" y="2046750"/>
            <a:ext cx="2672400" cy="133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solidFill>
                <a:schemeClr val="dk1"/>
              </a:solidFill>
            </a:endParaRPr>
          </a:p>
        </p:txBody>
      </p:sp>
      <p:pic>
        <p:nvPicPr>
          <p:cNvPr id="7" name="Picture 6">
            <a:extLst>
              <a:ext uri="{FF2B5EF4-FFF2-40B4-BE49-F238E27FC236}">
                <a16:creationId xmlns:a16="http://schemas.microsoft.com/office/drawing/2014/main" id="{EFE82DC9-7CE1-41E2-A9EB-B248FE588D3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1747" t="-1" r="10757" b="30603"/>
          <a:stretch/>
        </p:blipFill>
        <p:spPr>
          <a:xfrm>
            <a:off x="3071278" y="941225"/>
            <a:ext cx="45719" cy="2820878"/>
          </a:xfrm>
          <a:prstGeom prst="rect">
            <a:avLst/>
          </a:prstGeom>
        </p:spPr>
      </p:pic>
      <p:sp>
        <p:nvSpPr>
          <p:cNvPr id="2" name="文本框 1">
            <a:extLst>
              <a:ext uri="{FF2B5EF4-FFF2-40B4-BE49-F238E27FC236}">
                <a16:creationId xmlns:a16="http://schemas.microsoft.com/office/drawing/2014/main" id="{60B5D68D-C916-4D7C-A292-0A145A623E98}"/>
              </a:ext>
            </a:extLst>
          </p:cNvPr>
          <p:cNvSpPr txBox="1"/>
          <p:nvPr/>
        </p:nvSpPr>
        <p:spPr>
          <a:xfrm>
            <a:off x="3970986" y="3527949"/>
            <a:ext cx="3387144" cy="1024511"/>
          </a:xfrm>
          <a:prstGeom prst="rect">
            <a:avLst/>
          </a:prstGeom>
          <a:noFill/>
        </p:spPr>
        <p:txBody>
          <a:bodyPr wrap="square" rtlCol="0">
            <a:spAutoFit/>
          </a:bodyPr>
          <a:lstStyle/>
          <a:p>
            <a:pPr>
              <a:lnSpc>
                <a:spcPct val="150000"/>
              </a:lnSpc>
            </a:pPr>
            <a:r>
              <a:rPr lang="en-US" sz="1400" dirty="0">
                <a:solidFill>
                  <a:srgbClr val="555F69"/>
                </a:solidFill>
                <a:latin typeface="Alice" panose="02010600030101010101" charset="0"/>
                <a:ea typeface="华文楷体" panose="02010600040101010101" pitchFamily="2" charset="-122"/>
                <a:cs typeface="Microsoft Sans Serif" panose="020B0604020202020204" pitchFamily="34" charset="0"/>
              </a:rPr>
              <a:t>- 3.1 The background of Public policy</a:t>
            </a:r>
            <a:br>
              <a:rPr lang="en-US" altLang="zh-TW" sz="1400" dirty="0">
                <a:solidFill>
                  <a:srgbClr val="555F69"/>
                </a:solidFill>
                <a:latin typeface="Alice" panose="02010600030101010101" charset="0"/>
                <a:ea typeface="华文楷体" panose="02010600040101010101" pitchFamily="2" charset="-122"/>
                <a:cs typeface="Microsoft Sans Serif" panose="020B0604020202020204" pitchFamily="34" charset="0"/>
              </a:rPr>
            </a:br>
            <a:r>
              <a:rPr lang="en-US" altLang="zh-TW" sz="1400" dirty="0">
                <a:solidFill>
                  <a:srgbClr val="555F69"/>
                </a:solidFill>
                <a:latin typeface="Alice" panose="02010600030101010101" charset="0"/>
                <a:ea typeface="华文楷体" panose="02010600040101010101" pitchFamily="2" charset="-122"/>
                <a:cs typeface="Microsoft Sans Serif" panose="020B0604020202020204" pitchFamily="34" charset="0"/>
              </a:rPr>
              <a:t>- 3.2 The frontline of public measures</a:t>
            </a:r>
            <a:br>
              <a:rPr lang="en-HK" sz="1400" dirty="0">
                <a:solidFill>
                  <a:srgbClr val="555F69"/>
                </a:solidFill>
                <a:latin typeface="Alice" panose="02010600030101010101" charset="0"/>
                <a:ea typeface="华文楷体" panose="02010600040101010101" pitchFamily="2" charset="-122"/>
                <a:cs typeface="Microsoft Sans Serif" panose="020B0604020202020204" pitchFamily="34" charset="0"/>
              </a:rPr>
            </a:br>
            <a:r>
              <a:rPr lang="en-HK" sz="1400" dirty="0">
                <a:solidFill>
                  <a:srgbClr val="555F69"/>
                </a:solidFill>
                <a:latin typeface="Alice" panose="02010600030101010101" charset="0"/>
                <a:ea typeface="华文楷体" panose="02010600040101010101" pitchFamily="2" charset="-122"/>
                <a:cs typeface="Microsoft Sans Serif" panose="020B0604020202020204" pitchFamily="34" charset="0"/>
              </a:rPr>
              <a:t>- 3.3 The plight of street sleepers</a:t>
            </a:r>
            <a:endParaRPr lang="en-US" dirty="0">
              <a:solidFill>
                <a:srgbClr val="555F6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56CC-A951-4BFD-9B01-008ABFCEDFB7}"/>
              </a:ext>
            </a:extLst>
          </p:cNvPr>
          <p:cNvSpPr>
            <a:spLocks noGrp="1"/>
          </p:cNvSpPr>
          <p:nvPr>
            <p:ph type="title"/>
          </p:nvPr>
        </p:nvSpPr>
        <p:spPr/>
        <p:txBody>
          <a:bodyPr/>
          <a:lstStyle/>
          <a:p>
            <a:pPr algn="l"/>
            <a:r>
              <a:rPr lang="en-US" altLang="zh-CN" sz="1800" kern="100" dirty="0">
                <a:effectLst/>
                <a:latin typeface="Roboto" panose="02000000000000000000" pitchFamily="2" charset="0"/>
                <a:ea typeface="Roboto" panose="02000000000000000000" pitchFamily="2" charset="0"/>
                <a:cs typeface="Roboto" panose="02000000000000000000" pitchFamily="2" charset="0"/>
              </a:rPr>
              <a:t>What does </a:t>
            </a:r>
            <a:r>
              <a:rPr lang="en-US" altLang="zh-CN" sz="1800" kern="100" dirty="0">
                <a:solidFill>
                  <a:srgbClr val="0070C0"/>
                </a:solidFill>
                <a:effectLst/>
                <a:latin typeface="Roboto" panose="02000000000000000000" pitchFamily="2" charset="0"/>
                <a:ea typeface="Roboto" panose="02000000000000000000" pitchFamily="2" charset="0"/>
                <a:cs typeface="Roboto" panose="02000000000000000000" pitchFamily="2" charset="0"/>
              </a:rPr>
              <a:t>Project R </a:t>
            </a:r>
            <a:r>
              <a:rPr lang="en-US" altLang="zh-CN" sz="1800" kern="100" dirty="0">
                <a:effectLst/>
                <a:latin typeface="Roboto" panose="02000000000000000000" pitchFamily="2" charset="0"/>
                <a:ea typeface="Roboto" panose="02000000000000000000" pitchFamily="2" charset="0"/>
                <a:cs typeface="Roboto" panose="02000000000000000000" pitchFamily="2" charset="0"/>
              </a:rPr>
              <a:t>policy involve?</a:t>
            </a:r>
            <a:endParaRPr lang="zh-CN" altLang="en-US" dirty="0">
              <a:latin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D39915FA-A927-4755-A792-220DFEBF64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912" y="1510066"/>
            <a:ext cx="3721188" cy="2750386"/>
          </a:xfrm>
          <a:prstGeom prst="rect">
            <a:avLst/>
          </a:prstGeom>
        </p:spPr>
      </p:pic>
      <p:pic>
        <p:nvPicPr>
          <p:cNvPr id="5" name="Picture 4">
            <a:extLst>
              <a:ext uri="{FF2B5EF4-FFF2-40B4-BE49-F238E27FC236}">
                <a16:creationId xmlns:a16="http://schemas.microsoft.com/office/drawing/2014/main" id="{2AE7B08C-BE32-47C0-87A0-A7A86004A87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14006" y="1067238"/>
            <a:ext cx="4744492" cy="3193214"/>
          </a:xfrm>
          <a:prstGeom prst="rect">
            <a:avLst/>
          </a:prstGeom>
          <a:noFill/>
          <a:ln>
            <a:noFill/>
          </a:ln>
        </p:spPr>
      </p:pic>
    </p:spTree>
    <p:extLst>
      <p:ext uri="{BB962C8B-B14F-4D97-AF65-F5344CB8AC3E}">
        <p14:creationId xmlns:p14="http://schemas.microsoft.com/office/powerpoint/2010/main" val="3788320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56CC-A951-4BFD-9B01-008ABFCEDFB7}"/>
              </a:ext>
            </a:extLst>
          </p:cNvPr>
          <p:cNvSpPr>
            <a:spLocks noGrp="1"/>
          </p:cNvSpPr>
          <p:nvPr>
            <p:ph type="title"/>
          </p:nvPr>
        </p:nvSpPr>
        <p:spPr>
          <a:xfrm>
            <a:off x="-66717" y="345748"/>
            <a:ext cx="8065200" cy="572700"/>
          </a:xfrm>
        </p:spPr>
        <p:txBody>
          <a:bodyPr/>
          <a:lstStyle/>
          <a:p>
            <a:pPr marL="457200" algn="l"/>
            <a:r>
              <a:rPr lang="en-US" altLang="zh-CN" sz="1800" kern="100" dirty="0">
                <a:effectLst/>
                <a:latin typeface="Roboto" panose="02000000000000000000" pitchFamily="2" charset="0"/>
                <a:ea typeface="Roboto" panose="02000000000000000000" pitchFamily="2" charset="0"/>
                <a:cs typeface="Roboto" panose="02000000000000000000" pitchFamily="2" charset="0"/>
              </a:rPr>
              <a:t>Does Three-year action policy and Project R policy involve similarity?</a:t>
            </a:r>
            <a:endParaRPr lang="zh-CN" altLang="zh-CN" sz="1800" kern="100" dirty="0">
              <a:effectLst/>
              <a:latin typeface="Roboto" panose="02000000000000000000" pitchFamily="2" charset="0"/>
              <a:ea typeface="等线" panose="02010600030101010101" pitchFamily="2" charset="-122"/>
              <a:cs typeface="Roboto" panose="02000000000000000000" pitchFamily="2" charset="0"/>
            </a:endParaRPr>
          </a:p>
        </p:txBody>
      </p:sp>
      <p:grpSp>
        <p:nvGrpSpPr>
          <p:cNvPr id="5" name="Group 4">
            <a:extLst>
              <a:ext uri="{FF2B5EF4-FFF2-40B4-BE49-F238E27FC236}">
                <a16:creationId xmlns:a16="http://schemas.microsoft.com/office/drawing/2014/main" id="{DA3457FE-3961-4B6D-AB5E-DBC09DC83866}"/>
              </a:ext>
            </a:extLst>
          </p:cNvPr>
          <p:cNvGrpSpPr/>
          <p:nvPr/>
        </p:nvGrpSpPr>
        <p:grpSpPr>
          <a:xfrm>
            <a:off x="195943" y="1069359"/>
            <a:ext cx="8752114" cy="3404670"/>
            <a:chOff x="0" y="1547686"/>
            <a:chExt cx="12192000" cy="4233684"/>
          </a:xfrm>
        </p:grpSpPr>
        <p:pic>
          <p:nvPicPr>
            <p:cNvPr id="6" name="Picture 4">
              <a:extLst>
                <a:ext uri="{FF2B5EF4-FFF2-40B4-BE49-F238E27FC236}">
                  <a16:creationId xmlns:a16="http://schemas.microsoft.com/office/drawing/2014/main" id="{6EA5573D-D195-4025-B213-E7FBFD96B93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547686"/>
              <a:ext cx="6260530" cy="42336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09D7C27-F474-41AC-A0A6-71070E7516C6}"/>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1110"/>
            <a:stretch/>
          </p:blipFill>
          <p:spPr bwMode="auto">
            <a:xfrm>
              <a:off x="6102422" y="1547686"/>
              <a:ext cx="6089578" cy="42336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04998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60" name="Google Shape;660;p61"/>
          <p:cNvSpPr txBox="1">
            <a:spLocks noGrp="1"/>
          </p:cNvSpPr>
          <p:nvPr>
            <p:ph type="title" idx="8"/>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HK" dirty="0">
                <a:solidFill>
                  <a:schemeClr val="dk1"/>
                </a:solidFill>
              </a:rPr>
              <a:t>W</a:t>
            </a:r>
            <a:r>
              <a:rPr lang="en" dirty="0">
                <a:solidFill>
                  <a:schemeClr val="dk1"/>
                </a:solidFill>
              </a:rPr>
              <a:t>hat we find?</a:t>
            </a:r>
            <a:endParaRPr dirty="0">
              <a:solidFill>
                <a:schemeClr val="dk1"/>
              </a:solidFill>
            </a:endParaRPr>
          </a:p>
        </p:txBody>
      </p:sp>
      <p:sp>
        <p:nvSpPr>
          <p:cNvPr id="2" name="TextBox 1">
            <a:extLst>
              <a:ext uri="{FF2B5EF4-FFF2-40B4-BE49-F238E27FC236}">
                <a16:creationId xmlns:a16="http://schemas.microsoft.com/office/drawing/2014/main" id="{81824DC7-467B-4E3E-8329-0D3B01617F97}"/>
              </a:ext>
            </a:extLst>
          </p:cNvPr>
          <p:cNvSpPr txBox="1"/>
          <p:nvPr/>
        </p:nvSpPr>
        <p:spPr>
          <a:xfrm>
            <a:off x="1136237" y="1466286"/>
            <a:ext cx="45719" cy="307777"/>
          </a:xfrm>
          <a:prstGeom prst="rect">
            <a:avLst/>
          </a:prstGeom>
          <a:noFill/>
        </p:spPr>
        <p:txBody>
          <a:bodyPr wrap="square" rtlCol="0">
            <a:spAutoFit/>
          </a:bodyPr>
          <a:lstStyle/>
          <a:p>
            <a:endParaRPr lang="zh-CN" altLang="en-US" dirty="0"/>
          </a:p>
        </p:txBody>
      </p:sp>
      <p:sp>
        <p:nvSpPr>
          <p:cNvPr id="3" name="TextBox 2">
            <a:extLst>
              <a:ext uri="{FF2B5EF4-FFF2-40B4-BE49-F238E27FC236}">
                <a16:creationId xmlns:a16="http://schemas.microsoft.com/office/drawing/2014/main" id="{7AF5E497-2A71-4B97-9701-657779E62637}"/>
              </a:ext>
            </a:extLst>
          </p:cNvPr>
          <p:cNvSpPr txBox="1"/>
          <p:nvPr/>
        </p:nvSpPr>
        <p:spPr>
          <a:xfrm>
            <a:off x="4112094" y="2115564"/>
            <a:ext cx="914400" cy="914400"/>
          </a:xfrm>
          <a:prstGeom prst="rect">
            <a:avLst/>
          </a:prstGeom>
          <a:noFill/>
        </p:spPr>
        <p:txBody>
          <a:bodyPr wrap="square" rtlCol="0">
            <a:spAutoFit/>
          </a:bodyPr>
          <a:lstStyle/>
          <a:p>
            <a:endParaRPr lang="zh-CN" altLang="en-US" dirty="0"/>
          </a:p>
        </p:txBody>
      </p:sp>
      <p:sp>
        <p:nvSpPr>
          <p:cNvPr id="5" name="TextBox 4">
            <a:extLst>
              <a:ext uri="{FF2B5EF4-FFF2-40B4-BE49-F238E27FC236}">
                <a16:creationId xmlns:a16="http://schemas.microsoft.com/office/drawing/2014/main" id="{2D662BA0-089B-4D51-BFA4-C6A573747BF0}"/>
              </a:ext>
            </a:extLst>
          </p:cNvPr>
          <p:cNvSpPr txBox="1"/>
          <p:nvPr/>
        </p:nvSpPr>
        <p:spPr>
          <a:xfrm>
            <a:off x="248891" y="1266091"/>
            <a:ext cx="8355710" cy="2862322"/>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800" kern="100" dirty="0">
                <a:solidFill>
                  <a:srgbClr val="FF0000"/>
                </a:solidFill>
                <a:effectLst/>
                <a:latin typeface="Roboto" panose="02000000000000000000" pitchFamily="2" charset="0"/>
                <a:ea typeface="Roboto" panose="02000000000000000000" pitchFamily="2" charset="0"/>
                <a:cs typeface="Roboto" panose="02000000000000000000" pitchFamily="2" charset="0"/>
              </a:rPr>
              <a:t>Three-year action plan </a:t>
            </a:r>
            <a:r>
              <a:rPr lang="en-US" altLang="zh-CN" sz="1800" kern="100" dirty="0">
                <a:solidFill>
                  <a:schemeClr val="accent1">
                    <a:lumMod val="75000"/>
                  </a:schemeClr>
                </a:solidFill>
                <a:effectLst/>
                <a:latin typeface="Roboto" panose="02000000000000000000" pitchFamily="2" charset="0"/>
                <a:ea typeface="Roboto" panose="02000000000000000000" pitchFamily="2" charset="0"/>
                <a:cs typeface="Roboto" panose="02000000000000000000" pitchFamily="2" charset="0"/>
              </a:rPr>
              <a:t>refers to many keywords including Street Sleepers Integrated Service Team, social welfare department (SWD), Grants, dormitories, counseling and etc. </a:t>
            </a:r>
            <a:r>
              <a:rPr lang="en-US" altLang="zh-CN" sz="1800" kern="100" dirty="0">
                <a:solidFill>
                  <a:srgbClr val="0070C0"/>
                </a:solidFill>
                <a:effectLst/>
                <a:latin typeface="Roboto" panose="02000000000000000000" pitchFamily="2" charset="0"/>
                <a:ea typeface="Roboto" panose="02000000000000000000" pitchFamily="2" charset="0"/>
                <a:cs typeface="Roboto" panose="02000000000000000000" pitchFamily="2" charset="0"/>
              </a:rPr>
              <a:t>Project R</a:t>
            </a:r>
            <a:r>
              <a:rPr lang="en-US" altLang="zh-CN" sz="1800" kern="100" dirty="0">
                <a:solidFill>
                  <a:schemeClr val="accent1">
                    <a:lumMod val="75000"/>
                  </a:schemeClr>
                </a:solidFill>
                <a:effectLst/>
                <a:latin typeface="Roboto" panose="02000000000000000000" pitchFamily="2" charset="0"/>
                <a:ea typeface="Roboto" panose="02000000000000000000" pitchFamily="2" charset="0"/>
                <a:cs typeface="Roboto" panose="02000000000000000000" pitchFamily="2" charset="0"/>
              </a:rPr>
              <a:t> refer to many regional plans especially for Sham Shui Po District, and keywords including Buildings, business owners, social workers.</a:t>
            </a:r>
          </a:p>
          <a:p>
            <a:pPr marL="285750" indent="-285750" algn="just">
              <a:buFont typeface="Arial" panose="020B0604020202020204" pitchFamily="34" charset="0"/>
              <a:buChar char="•"/>
            </a:pPr>
            <a:endParaRPr lang="zh-CN" altLang="zh-CN" sz="1800" kern="100" dirty="0">
              <a:solidFill>
                <a:schemeClr val="accent1">
                  <a:lumMod val="75000"/>
                </a:schemeClr>
              </a:solidFill>
              <a:effectLst/>
              <a:latin typeface="Roboto" panose="02000000000000000000" pitchFamily="2" charset="0"/>
              <a:ea typeface="等线" panose="02010600030101010101" pitchFamily="2" charset="-122"/>
              <a:cs typeface="Roboto" panose="02000000000000000000" pitchFamily="2" charset="0"/>
            </a:endParaRPr>
          </a:p>
          <a:p>
            <a:pPr marL="285750" indent="-285750" algn="just">
              <a:buFont typeface="Arial" panose="020B0604020202020204" pitchFamily="34" charset="0"/>
              <a:buChar char="•"/>
            </a:pPr>
            <a:r>
              <a:rPr lang="en-US" altLang="zh-CN" sz="1800" kern="100" dirty="0">
                <a:solidFill>
                  <a:schemeClr val="accent1">
                    <a:lumMod val="75000"/>
                  </a:schemeClr>
                </a:solidFill>
                <a:effectLst/>
                <a:latin typeface="Roboto" panose="02000000000000000000" pitchFamily="2" charset="0"/>
                <a:ea typeface="Roboto" panose="02000000000000000000" pitchFamily="2" charset="0"/>
                <a:cs typeface="Roboto" panose="02000000000000000000" pitchFamily="2" charset="0"/>
              </a:rPr>
              <a:t>According to Sham Shui Po districts strengthen the district administration pilot </a:t>
            </a:r>
            <a:r>
              <a:rPr lang="en-US" altLang="zh-CN" sz="1800" kern="100" dirty="0">
                <a:solidFill>
                  <a:srgbClr val="0070C0"/>
                </a:solidFill>
                <a:effectLst/>
                <a:latin typeface="Roboto" panose="02000000000000000000" pitchFamily="2" charset="0"/>
                <a:ea typeface="Roboto" panose="02000000000000000000" pitchFamily="2" charset="0"/>
                <a:cs typeface="Roboto" panose="02000000000000000000" pitchFamily="2" charset="0"/>
              </a:rPr>
              <a:t>R program</a:t>
            </a:r>
            <a:r>
              <a:rPr lang="en-US" altLang="zh-CN" sz="1800" kern="100" dirty="0">
                <a:solidFill>
                  <a:schemeClr val="accent1">
                    <a:lumMod val="75000"/>
                  </a:schemeClr>
                </a:solidFill>
                <a:effectLst/>
                <a:latin typeface="Roboto" panose="02000000000000000000" pitchFamily="2" charset="0"/>
                <a:ea typeface="Roboto" panose="02000000000000000000" pitchFamily="2" charset="0"/>
                <a:cs typeface="Roboto" panose="02000000000000000000" pitchFamily="2" charset="0"/>
              </a:rPr>
              <a:t>, it is about maintain close liaison with the groups serving street sleepers in the district, and contact the district’s enthusiastic people and organizations to provide extra support for street sleepers. </a:t>
            </a:r>
            <a:endParaRPr lang="zh-CN" altLang="zh-CN" sz="1800" kern="100" dirty="0">
              <a:solidFill>
                <a:schemeClr val="accent1">
                  <a:lumMod val="75000"/>
                </a:schemeClr>
              </a:solidFill>
              <a:effectLst/>
              <a:latin typeface="Roboto" panose="02000000000000000000" pitchFamily="2" charset="0"/>
              <a:ea typeface="等线" panose="02010600030101010101" pitchFamily="2" charset="-122"/>
              <a:cs typeface="Roboto" panose="02000000000000000000" pitchFamily="2"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0"/>
          <p:cNvSpPr txBox="1">
            <a:spLocks noGrp="1"/>
          </p:cNvSpPr>
          <p:nvPr>
            <p:ph type="title"/>
          </p:nvPr>
        </p:nvSpPr>
        <p:spPr>
          <a:xfrm>
            <a:off x="539500" y="2234700"/>
            <a:ext cx="4737000" cy="105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HK" dirty="0" err="1"/>
              <a:t>冇瓦遮頭</a:t>
            </a:r>
            <a:endParaRPr dirty="0"/>
          </a:p>
        </p:txBody>
      </p:sp>
      <p:sp>
        <p:nvSpPr>
          <p:cNvPr id="353" name="Google Shape;353;p40"/>
          <p:cNvSpPr txBox="1">
            <a:spLocks noGrp="1"/>
          </p:cNvSpPr>
          <p:nvPr>
            <p:ph type="title" idx="2"/>
          </p:nvPr>
        </p:nvSpPr>
        <p:spPr>
          <a:xfrm>
            <a:off x="540900" y="1105808"/>
            <a:ext cx="1579800" cy="12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3.2</a:t>
            </a:r>
            <a:endParaRPr dirty="0"/>
          </a:p>
        </p:txBody>
      </p:sp>
      <p:sp>
        <p:nvSpPr>
          <p:cNvPr id="2" name="Rectangle 2">
            <a:extLst>
              <a:ext uri="{FF2B5EF4-FFF2-40B4-BE49-F238E27FC236}">
                <a16:creationId xmlns:a16="http://schemas.microsoft.com/office/drawing/2014/main" id="{96245E06-9B5C-F842-920C-0304A0D3F4FD}"/>
              </a:ext>
            </a:extLst>
          </p:cNvPr>
          <p:cNvSpPr>
            <a:spLocks noChangeArrowheads="1"/>
          </p:cNvSpPr>
          <p:nvPr/>
        </p:nvSpPr>
        <p:spPr bwMode="auto">
          <a:xfrm>
            <a:off x="5276500" y="-1"/>
            <a:ext cx="1288760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FC136C65-1638-42D8-9A7B-EEA698F399D0}"/>
              </a:ext>
            </a:extLst>
          </p:cNvPr>
          <p:cNvSpPr txBox="1"/>
          <p:nvPr/>
        </p:nvSpPr>
        <p:spPr>
          <a:xfrm>
            <a:off x="-1227910" y="3483000"/>
            <a:ext cx="5930537" cy="307777"/>
          </a:xfrm>
          <a:prstGeom prst="rect">
            <a:avLst/>
          </a:prstGeom>
          <a:noFill/>
        </p:spPr>
        <p:txBody>
          <a:bodyPr wrap="square">
            <a:spAutoFit/>
          </a:bodyPr>
          <a:lstStyle/>
          <a:p>
            <a:pPr marL="0" lvl="0" indent="0" algn="ctr" rtl="0">
              <a:spcBef>
                <a:spcPts val="0"/>
              </a:spcBef>
              <a:spcAft>
                <a:spcPts val="0"/>
              </a:spcAft>
              <a:buNone/>
            </a:pPr>
            <a:r>
              <a:rPr lang="en-US" altLang="zh-CN" dirty="0">
                <a:solidFill>
                  <a:schemeClr val="bg1"/>
                </a:solidFill>
                <a:sym typeface="+mn-ea"/>
              </a:rPr>
              <a:t>The Frontline of</a:t>
            </a:r>
            <a:r>
              <a:rPr lang="en-US" altLang="zh-CN" dirty="0">
                <a:solidFill>
                  <a:schemeClr val="dk1"/>
                </a:solidFill>
                <a:sym typeface="+mn-ea"/>
              </a:rPr>
              <a:t> public measures</a:t>
            </a:r>
            <a:endParaRPr lang="en-US" altLang="zh-CN" dirty="0"/>
          </a:p>
        </p:txBody>
      </p:sp>
      <p:pic>
        <p:nvPicPr>
          <p:cNvPr id="4" name="图片 3">
            <a:extLst>
              <a:ext uri="{FF2B5EF4-FFF2-40B4-BE49-F238E27FC236}">
                <a16:creationId xmlns:a16="http://schemas.microsoft.com/office/drawing/2014/main" id="{08E04A52-74A4-4C4C-8EEE-0AB921C79A70}"/>
              </a:ext>
            </a:extLst>
          </p:cNvPr>
          <p:cNvPicPr>
            <a:picLocks noChangeAspect="1"/>
          </p:cNvPicPr>
          <p:nvPr/>
        </p:nvPicPr>
        <p:blipFill>
          <a:blip r:embed="rId3"/>
          <a:stretch>
            <a:fillRect/>
          </a:stretch>
        </p:blipFill>
        <p:spPr>
          <a:xfrm>
            <a:off x="6001595" y="-1"/>
            <a:ext cx="3142405" cy="51435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3" name="图片 2">
            <a:extLst>
              <a:ext uri="{FF2B5EF4-FFF2-40B4-BE49-F238E27FC236}">
                <a16:creationId xmlns:a16="http://schemas.microsoft.com/office/drawing/2014/main" id="{3261AFDA-127C-4BA5-8A41-A39D286A5AF4}"/>
              </a:ext>
            </a:extLst>
          </p:cNvPr>
          <p:cNvPicPr>
            <a:picLocks noChangeAspect="1"/>
          </p:cNvPicPr>
          <p:nvPr/>
        </p:nvPicPr>
        <p:blipFill>
          <a:blip r:embed="rId3"/>
          <a:stretch>
            <a:fillRect/>
          </a:stretch>
        </p:blipFill>
        <p:spPr>
          <a:xfrm>
            <a:off x="228377" y="1664610"/>
            <a:ext cx="8687246" cy="2870348"/>
          </a:xfrm>
          <a:prstGeom prst="rect">
            <a:avLst/>
          </a:prstGeom>
        </p:spPr>
      </p:pic>
      <p:sp>
        <p:nvSpPr>
          <p:cNvPr id="5" name="TextBox 22">
            <a:extLst>
              <a:ext uri="{FF2B5EF4-FFF2-40B4-BE49-F238E27FC236}">
                <a16:creationId xmlns:a16="http://schemas.microsoft.com/office/drawing/2014/main" id="{00195B44-5510-4686-8AD3-EBB8F16CC88D}"/>
              </a:ext>
            </a:extLst>
          </p:cNvPr>
          <p:cNvSpPr txBox="1"/>
          <p:nvPr/>
        </p:nvSpPr>
        <p:spPr>
          <a:xfrm>
            <a:off x="1362128" y="832347"/>
            <a:ext cx="6419744" cy="400110"/>
          </a:xfrm>
          <a:prstGeom prst="rect">
            <a:avLst/>
          </a:prstGeom>
          <a:noFill/>
        </p:spPr>
        <p:txBody>
          <a:bodyPr wrap="square" rtlCol="0">
            <a:spAutoFit/>
          </a:bodyPr>
          <a:lstStyle/>
          <a:p>
            <a:r>
              <a:rPr lang="en-US" sz="2000" dirty="0">
                <a:solidFill>
                  <a:srgbClr val="0A0621"/>
                </a:solidFill>
                <a:latin typeface="Arial Rounded MT Bold" panose="020F0704030504030204" pitchFamily="34" charset="77"/>
              </a:rPr>
              <a:t>Mentions about government’s unfriendly actions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23" name="TextBox 22">
            <a:extLst>
              <a:ext uri="{FF2B5EF4-FFF2-40B4-BE49-F238E27FC236}">
                <a16:creationId xmlns:a16="http://schemas.microsoft.com/office/drawing/2014/main" id="{C405E930-0C26-AA4D-A2DA-07D176CB4522}"/>
              </a:ext>
            </a:extLst>
          </p:cNvPr>
          <p:cNvSpPr txBox="1"/>
          <p:nvPr/>
        </p:nvSpPr>
        <p:spPr>
          <a:xfrm>
            <a:off x="2655570" y="828054"/>
            <a:ext cx="4503420" cy="400110"/>
          </a:xfrm>
          <a:prstGeom prst="rect">
            <a:avLst/>
          </a:prstGeom>
          <a:noFill/>
        </p:spPr>
        <p:txBody>
          <a:bodyPr wrap="square" rtlCol="0">
            <a:spAutoFit/>
          </a:bodyPr>
          <a:lstStyle/>
          <a:p>
            <a:r>
              <a:rPr lang="en-US" sz="2000" dirty="0">
                <a:solidFill>
                  <a:srgbClr val="0A0621"/>
                </a:solidFill>
                <a:latin typeface="Arial Rounded MT Bold" panose="020F0704030504030204" pitchFamily="34" charset="77"/>
              </a:rPr>
              <a:t>Government’s Unfriendly Actions</a:t>
            </a:r>
          </a:p>
        </p:txBody>
      </p:sp>
      <p:pic>
        <p:nvPicPr>
          <p:cNvPr id="4" name="Picture 3">
            <a:extLst>
              <a:ext uri="{FF2B5EF4-FFF2-40B4-BE49-F238E27FC236}">
                <a16:creationId xmlns:a16="http://schemas.microsoft.com/office/drawing/2014/main" id="{0D0DA448-F199-49BA-A3C6-1A8241831CB1}"/>
              </a:ext>
            </a:extLst>
          </p:cNvPr>
          <p:cNvPicPr>
            <a:picLocks noChangeAspect="1"/>
          </p:cNvPicPr>
          <p:nvPr/>
        </p:nvPicPr>
        <p:blipFill>
          <a:blip r:embed="rId3"/>
          <a:stretch>
            <a:fillRect/>
          </a:stretch>
        </p:blipFill>
        <p:spPr>
          <a:xfrm>
            <a:off x="0" y="472362"/>
            <a:ext cx="9144000" cy="4198775"/>
          </a:xfrm>
          <a:prstGeom prst="rect">
            <a:avLst/>
          </a:prstGeom>
        </p:spPr>
      </p:pic>
    </p:spTree>
    <p:extLst>
      <p:ext uri="{BB962C8B-B14F-4D97-AF65-F5344CB8AC3E}">
        <p14:creationId xmlns:p14="http://schemas.microsoft.com/office/powerpoint/2010/main" val="2358077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3" name="图片 2">
            <a:extLst>
              <a:ext uri="{FF2B5EF4-FFF2-40B4-BE49-F238E27FC236}">
                <a16:creationId xmlns:a16="http://schemas.microsoft.com/office/drawing/2014/main" id="{B8B952DD-26BF-4CCC-9134-6340421496C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93442" y="1027959"/>
            <a:ext cx="6954593" cy="4012510"/>
          </a:xfrm>
          <a:prstGeom prst="rect">
            <a:avLst/>
          </a:prstGeom>
        </p:spPr>
      </p:pic>
      <p:sp>
        <p:nvSpPr>
          <p:cNvPr id="5" name="TextBox 22">
            <a:extLst>
              <a:ext uri="{FF2B5EF4-FFF2-40B4-BE49-F238E27FC236}">
                <a16:creationId xmlns:a16="http://schemas.microsoft.com/office/drawing/2014/main" id="{8CD46B5C-4F91-43E1-9BC3-E3211B1B399D}"/>
              </a:ext>
            </a:extLst>
          </p:cNvPr>
          <p:cNvSpPr txBox="1"/>
          <p:nvPr/>
        </p:nvSpPr>
        <p:spPr>
          <a:xfrm>
            <a:off x="2473374" y="484468"/>
            <a:ext cx="4394728" cy="400110"/>
          </a:xfrm>
          <a:prstGeom prst="rect">
            <a:avLst/>
          </a:prstGeom>
          <a:noFill/>
        </p:spPr>
        <p:txBody>
          <a:bodyPr wrap="square" rtlCol="0">
            <a:spAutoFit/>
          </a:bodyPr>
          <a:lstStyle/>
          <a:p>
            <a:r>
              <a:rPr lang="en-US" sz="2000" dirty="0">
                <a:solidFill>
                  <a:srgbClr val="0A0621"/>
                </a:solidFill>
                <a:latin typeface="Arial Rounded MT Bold" panose="020F0704030504030204" pitchFamily="34" charset="77"/>
              </a:rPr>
              <a:t>Mentions about accommodations</a:t>
            </a:r>
          </a:p>
        </p:txBody>
      </p:sp>
    </p:spTree>
    <p:extLst>
      <p:ext uri="{BB962C8B-B14F-4D97-AF65-F5344CB8AC3E}">
        <p14:creationId xmlns:p14="http://schemas.microsoft.com/office/powerpoint/2010/main" val="1905518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3" name="图片 2">
            <a:extLst>
              <a:ext uri="{FF2B5EF4-FFF2-40B4-BE49-F238E27FC236}">
                <a16:creationId xmlns:a16="http://schemas.microsoft.com/office/drawing/2014/main" id="{4805DD39-051A-4807-8252-463A89A7044D}"/>
              </a:ext>
            </a:extLst>
          </p:cNvPr>
          <p:cNvPicPr>
            <a:picLocks noChangeAspect="1"/>
          </p:cNvPicPr>
          <p:nvPr/>
        </p:nvPicPr>
        <p:blipFill>
          <a:blip r:embed="rId3"/>
          <a:stretch>
            <a:fillRect/>
          </a:stretch>
        </p:blipFill>
        <p:spPr>
          <a:xfrm>
            <a:off x="548089" y="284859"/>
            <a:ext cx="7767370" cy="4573782"/>
          </a:xfrm>
          <a:prstGeom prst="rect">
            <a:avLst/>
          </a:prstGeom>
        </p:spPr>
      </p:pic>
    </p:spTree>
    <p:extLst>
      <p:ext uri="{BB962C8B-B14F-4D97-AF65-F5344CB8AC3E}">
        <p14:creationId xmlns:p14="http://schemas.microsoft.com/office/powerpoint/2010/main" val="2225920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0"/>
          <p:cNvSpPr txBox="1">
            <a:spLocks noGrp="1"/>
          </p:cNvSpPr>
          <p:nvPr>
            <p:ph type="title"/>
          </p:nvPr>
        </p:nvSpPr>
        <p:spPr>
          <a:xfrm>
            <a:off x="5363845" y="1923415"/>
            <a:ext cx="3566795" cy="118491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zh-CN" altLang="en-GB" sz="4800" dirty="0"/>
              <a:t>瓦喺边度？</a:t>
            </a:r>
          </a:p>
        </p:txBody>
      </p:sp>
      <p:sp>
        <p:nvSpPr>
          <p:cNvPr id="492" name="Google Shape;492;p50"/>
          <p:cNvSpPr txBox="1">
            <a:spLocks noGrp="1"/>
          </p:cNvSpPr>
          <p:nvPr>
            <p:ph type="title" idx="2"/>
          </p:nvPr>
        </p:nvSpPr>
        <p:spPr>
          <a:xfrm>
            <a:off x="6917349" y="586077"/>
            <a:ext cx="1707300" cy="1518600"/>
          </a:xfrm>
          <a:prstGeom prst="rect">
            <a:avLst/>
          </a:prstGeom>
        </p:spPr>
        <p:txBody>
          <a:bodyPr spcFirstLastPara="1" wrap="square" lIns="91425" tIns="182875" rIns="91425" bIns="91425" anchor="ctr" anchorCtr="0">
            <a:noAutofit/>
          </a:bodyPr>
          <a:lstStyle/>
          <a:p>
            <a:pPr marL="0" lvl="0" indent="0" algn="r" rtl="0">
              <a:spcBef>
                <a:spcPts val="0"/>
              </a:spcBef>
              <a:spcAft>
                <a:spcPts val="0"/>
              </a:spcAft>
              <a:buNone/>
            </a:pPr>
            <a:r>
              <a:rPr lang="en-GB" dirty="0"/>
              <a:t>3.3</a:t>
            </a:r>
          </a:p>
        </p:txBody>
      </p:sp>
      <p:sp>
        <p:nvSpPr>
          <p:cNvPr id="493" name="Google Shape;493;p50"/>
          <p:cNvSpPr txBox="1">
            <a:spLocks noGrp="1"/>
          </p:cNvSpPr>
          <p:nvPr>
            <p:ph type="subTitle" idx="1"/>
          </p:nvPr>
        </p:nvSpPr>
        <p:spPr>
          <a:xfrm>
            <a:off x="5472645" y="2931783"/>
            <a:ext cx="3350400" cy="69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dirty="0">
                <a:solidFill>
                  <a:schemeClr val="bg1"/>
                </a:solidFill>
                <a:sym typeface="+mn-ea"/>
              </a:rPr>
              <a:t>The plight of</a:t>
            </a:r>
            <a:r>
              <a:rPr dirty="0">
                <a:solidFill>
                  <a:schemeClr val="dk1"/>
                </a:solidFill>
                <a:sym typeface="+mn-ea"/>
              </a:rPr>
              <a:t> </a:t>
            </a:r>
            <a:r>
              <a:rPr lang="en-US" dirty="0">
                <a:solidFill>
                  <a:schemeClr val="dk1"/>
                </a:solidFill>
                <a:sym typeface="+mn-ea"/>
              </a:rPr>
              <a:t>street sleepers</a:t>
            </a:r>
            <a:endParaRPr lang="en-GB" dirty="0"/>
          </a:p>
        </p:txBody>
      </p:sp>
      <p:pic>
        <p:nvPicPr>
          <p:cNvPr id="2" name="图片 1" descr="183641762_323937692430655_6839099783974880013_n_dQC0u"/>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755650" y="451485"/>
            <a:ext cx="3166110" cy="424053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67"/>
          <p:cNvSpPr txBox="1">
            <a:spLocks noGrp="1"/>
          </p:cNvSpPr>
          <p:nvPr>
            <p:ph type="title"/>
          </p:nvPr>
        </p:nvSpPr>
        <p:spPr>
          <a:xfrm>
            <a:off x="0" y="51435"/>
            <a:ext cx="4054475" cy="57277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sz="2400">
                <a:solidFill>
                  <a:schemeClr val="bg1"/>
                </a:solidFill>
              </a:rPr>
              <a:t>The plight of</a:t>
            </a:r>
            <a:r>
              <a:rPr sz="2400">
                <a:solidFill>
                  <a:schemeClr val="dk1"/>
                </a:solidFill>
              </a:rPr>
              <a:t> </a:t>
            </a:r>
            <a:r>
              <a:rPr lang="en-US" sz="2400">
                <a:solidFill>
                  <a:schemeClr val="dk1"/>
                </a:solidFill>
              </a:rPr>
              <a:t>street sleeprs</a:t>
            </a:r>
          </a:p>
        </p:txBody>
      </p:sp>
      <p:sp>
        <p:nvSpPr>
          <p:cNvPr id="779" name="Google Shape;779;p67"/>
          <p:cNvSpPr txBox="1">
            <a:spLocks noGrp="1"/>
          </p:cNvSpPr>
          <p:nvPr>
            <p:ph type="subTitle" idx="1"/>
          </p:nvPr>
        </p:nvSpPr>
        <p:spPr>
          <a:xfrm>
            <a:off x="251460" y="1131570"/>
            <a:ext cx="4208145" cy="193548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altLang="en-GB" dirty="0"/>
              <a:t>I</a:t>
            </a:r>
            <a:r>
              <a:rPr lang="en-GB" dirty="0" err="1"/>
              <a:t>nflection</a:t>
            </a:r>
            <a:r>
              <a:rPr lang="en-GB" dirty="0"/>
              <a:t> point </a:t>
            </a:r>
            <a:r>
              <a:rPr lang="zh-CN" altLang="en-GB" dirty="0">
                <a:ea typeface="宋体" panose="02010600030101010101" pitchFamily="2" charset="-122"/>
              </a:rPr>
              <a:t>：</a:t>
            </a:r>
            <a:r>
              <a:rPr lang="en-GB" dirty="0"/>
              <a:t>2007</a:t>
            </a:r>
          </a:p>
          <a:p>
            <a:pPr marL="0" lvl="0" indent="0" algn="l" rtl="0">
              <a:spcBef>
                <a:spcPts val="0"/>
              </a:spcBef>
              <a:spcAft>
                <a:spcPts val="0"/>
              </a:spcAft>
              <a:buFont typeface="Arial" panose="020B0604020202020204" pitchFamily="34" charset="0"/>
            </a:pPr>
            <a:endParaRPr lang="en-GB" dirty="0"/>
          </a:p>
          <a:p>
            <a:pPr marL="285750" lvl="0" indent="-285750" algn="l" rtl="0">
              <a:spcBef>
                <a:spcPts val="0"/>
              </a:spcBef>
              <a:spcAft>
                <a:spcPts val="0"/>
              </a:spcAft>
              <a:buFont typeface="Arial" panose="020B0604020202020204" pitchFamily="34" charset="0"/>
              <a:buChar char="•"/>
            </a:pPr>
            <a:r>
              <a:rPr lang="en-US" altLang="en-GB" dirty="0"/>
              <a:t>The number of street sleepers k</a:t>
            </a:r>
            <a:r>
              <a:rPr lang="en-GB" dirty="0" err="1"/>
              <a:t>eep</a:t>
            </a:r>
            <a:r>
              <a:rPr lang="en-US" altLang="en-GB" dirty="0"/>
              <a:t>s</a:t>
            </a:r>
            <a:r>
              <a:rPr lang="en-GB" dirty="0"/>
              <a:t> increasing </a:t>
            </a:r>
            <a:r>
              <a:rPr lang="en-GB" dirty="0">
                <a:solidFill>
                  <a:srgbClr val="F7892F"/>
                </a:solidFill>
              </a:rPr>
              <a:t>from 374 in 2008 to 1,500 in 2020</a:t>
            </a:r>
          </a:p>
        </p:txBody>
      </p:sp>
      <p:grpSp>
        <p:nvGrpSpPr>
          <p:cNvPr id="780" name="Google Shape;780;p67"/>
          <p:cNvGrpSpPr/>
          <p:nvPr/>
        </p:nvGrpSpPr>
        <p:grpSpPr>
          <a:xfrm>
            <a:off x="4600575" y="1071245"/>
            <a:ext cx="4074795" cy="3453130"/>
            <a:chOff x="720010" y="1419647"/>
            <a:chExt cx="4021500" cy="3062887"/>
          </a:xfrm>
        </p:grpSpPr>
        <p:sp>
          <p:nvSpPr>
            <p:cNvPr id="781" name="Google Shape;781;p67"/>
            <p:cNvSpPr/>
            <p:nvPr/>
          </p:nvSpPr>
          <p:spPr>
            <a:xfrm>
              <a:off x="720010" y="1419647"/>
              <a:ext cx="4021500" cy="2544300"/>
            </a:xfrm>
            <a:prstGeom prst="roundRect">
              <a:avLst>
                <a:gd name="adj" fmla="val 3857"/>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7"/>
            <p:cNvSpPr/>
            <p:nvPr/>
          </p:nvSpPr>
          <p:spPr>
            <a:xfrm>
              <a:off x="858158" y="1548119"/>
              <a:ext cx="3748500" cy="2285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7"/>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lt1"/>
            </a:solidFill>
            <a:ln w="19050" cap="flat" cmpd="sng">
              <a:solidFill>
                <a:schemeClr val="lt1"/>
              </a:solidFill>
              <a:prstDash val="solid"/>
              <a:round/>
              <a:headEnd type="none" w="med" len="med"/>
              <a:tailEnd type="none" w="med" len="med"/>
            </a:ln>
          </p:spPr>
        </p:sp>
        <p:cxnSp>
          <p:nvCxnSpPr>
            <p:cNvPr id="784" name="Google Shape;784;p67"/>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pic>
        <p:nvPicPr>
          <p:cNvPr id="2" name="图片 0"/>
          <p:cNvPicPr>
            <a:picLocks noChangeAspect="1"/>
          </p:cNvPicPr>
          <p:nvPr>
            <p:custDataLst>
              <p:tags r:id="rId1"/>
            </p:custDataLst>
          </p:nvPr>
        </p:nvPicPr>
        <p:blipFill>
          <a:blip r:embed="rId4"/>
          <a:stretch>
            <a:fillRect/>
          </a:stretch>
        </p:blipFill>
        <p:spPr>
          <a:xfrm>
            <a:off x="4740275" y="1136650"/>
            <a:ext cx="3797300" cy="27089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cstate="screen">
            <a:alphaModFix/>
            <a:extLst>
              <a:ext uri="{28A0092B-C50C-407E-A947-70E740481C1C}">
                <a14:useLocalDpi xmlns:a14="http://schemas.microsoft.com/office/drawing/2010/main"/>
              </a:ext>
            </a:extLst>
          </a:blip>
          <a:stretch>
            <a:fillRect/>
          </a:stretch>
        </a:blipFill>
        <a:effectLst/>
      </p:bgPr>
    </p:bg>
    <p:spTree>
      <p:nvGrpSpPr>
        <p:cNvPr id="1" name="Shape 351"/>
        <p:cNvGrpSpPr/>
        <p:nvPr/>
      </p:nvGrpSpPr>
      <p:grpSpPr>
        <a:xfrm>
          <a:off x="0" y="0"/>
          <a:ext cx="0" cy="0"/>
          <a:chOff x="0" y="0"/>
          <a:chExt cx="0" cy="0"/>
        </a:xfrm>
      </p:grpSpPr>
      <p:sp>
        <p:nvSpPr>
          <p:cNvPr id="352" name="Google Shape;352;p40"/>
          <p:cNvSpPr txBox="1">
            <a:spLocks noGrp="1"/>
          </p:cNvSpPr>
          <p:nvPr>
            <p:ph type="title"/>
          </p:nvPr>
        </p:nvSpPr>
        <p:spPr>
          <a:xfrm>
            <a:off x="539500" y="2234700"/>
            <a:ext cx="4737000" cy="105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Backgroud</a:t>
            </a:r>
            <a:endParaRPr dirty="0"/>
          </a:p>
        </p:txBody>
      </p:sp>
      <p:sp>
        <p:nvSpPr>
          <p:cNvPr id="353" name="Google Shape;353;p40"/>
          <p:cNvSpPr txBox="1">
            <a:spLocks noGrp="1"/>
          </p:cNvSpPr>
          <p:nvPr>
            <p:ph type="title" idx="2"/>
          </p:nvPr>
        </p:nvSpPr>
        <p:spPr>
          <a:xfrm>
            <a:off x="540900" y="1105808"/>
            <a:ext cx="1579800" cy="12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pic>
        <p:nvPicPr>
          <p:cNvPr id="3" name="图片 2">
            <a:extLst>
              <a:ext uri="{FF2B5EF4-FFF2-40B4-BE49-F238E27FC236}">
                <a16:creationId xmlns:a16="http://schemas.microsoft.com/office/drawing/2014/main" id="{71E28078-D8AD-41EF-81B1-4A7E6487082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691187" y="-1451"/>
            <a:ext cx="3505199" cy="514495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2"/>
          <p:cNvSpPr txBox="1">
            <a:spLocks noGrp="1"/>
          </p:cNvSpPr>
          <p:nvPr>
            <p:ph type="subTitle" idx="1"/>
          </p:nvPr>
        </p:nvSpPr>
        <p:spPr>
          <a:xfrm>
            <a:off x="1806375" y="1133312"/>
            <a:ext cx="2094865" cy="56515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sz="2000"/>
              <a:t>Basic</a:t>
            </a:r>
            <a:r>
              <a:rPr lang="en-GB" sz="2000"/>
              <a:t> rights</a:t>
            </a:r>
            <a:r>
              <a:rPr lang="en-US" altLang="en-GB" sz="2000"/>
              <a:t>?</a:t>
            </a:r>
            <a:endParaRPr lang="en-US" altLang="en-GB" sz="2000">
              <a:ea typeface="宋体" panose="02010600030101010101" pitchFamily="2" charset="-122"/>
            </a:endParaRPr>
          </a:p>
        </p:txBody>
      </p:sp>
      <p:sp>
        <p:nvSpPr>
          <p:cNvPr id="521" name="Google Shape;521;p52"/>
          <p:cNvSpPr txBox="1">
            <a:spLocks noGrp="1"/>
          </p:cNvSpPr>
          <p:nvPr>
            <p:ph type="subTitle" idx="2"/>
          </p:nvPr>
        </p:nvSpPr>
        <p:spPr>
          <a:xfrm>
            <a:off x="1832830" y="3075500"/>
            <a:ext cx="2010900" cy="49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sz="2000"/>
              <a:t>H</a:t>
            </a:r>
            <a:r>
              <a:rPr lang="en-GB" sz="2000"/>
              <a:t>ealth</a:t>
            </a:r>
            <a:r>
              <a:rPr lang="en-US" altLang="en-GB" sz="2000"/>
              <a:t>?</a:t>
            </a:r>
          </a:p>
        </p:txBody>
      </p:sp>
      <p:sp>
        <p:nvSpPr>
          <p:cNvPr id="522" name="Google Shape;522;p52"/>
          <p:cNvSpPr txBox="1">
            <a:spLocks noGrp="1"/>
          </p:cNvSpPr>
          <p:nvPr>
            <p:ph type="subTitle" idx="3"/>
          </p:nvPr>
        </p:nvSpPr>
        <p:spPr>
          <a:xfrm>
            <a:off x="1007745" y="1647825"/>
            <a:ext cx="2877820" cy="112903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ltLang="en-GB"/>
              <a:t>N</a:t>
            </a:r>
            <a:r>
              <a:rPr lang="en-GB"/>
              <a:t>o legislation or policy to protect the basic rights of </a:t>
            </a:r>
            <a:r>
              <a:rPr lang="en-US" altLang="en-GB"/>
              <a:t>street sleeprs</a:t>
            </a:r>
            <a:r>
              <a:rPr lang="en-GB"/>
              <a:t> in Hong Kong</a:t>
            </a:r>
          </a:p>
        </p:txBody>
      </p:sp>
      <p:sp>
        <p:nvSpPr>
          <p:cNvPr id="523" name="Google Shape;523;p52"/>
          <p:cNvSpPr txBox="1">
            <a:spLocks noGrp="1"/>
          </p:cNvSpPr>
          <p:nvPr>
            <p:ph type="subTitle" idx="4"/>
          </p:nvPr>
        </p:nvSpPr>
        <p:spPr>
          <a:xfrm>
            <a:off x="1007745" y="3579495"/>
            <a:ext cx="2830195" cy="111125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During COVID-19,</a:t>
            </a:r>
          </a:p>
          <a:p>
            <a:pPr marL="0" lvl="0" indent="0" algn="r" rtl="0">
              <a:spcBef>
                <a:spcPts val="0"/>
              </a:spcBef>
              <a:spcAft>
                <a:spcPts val="0"/>
              </a:spcAft>
              <a:buNone/>
            </a:pPr>
            <a:r>
              <a:rPr lang="en-US" dirty="0"/>
              <a:t>s</a:t>
            </a:r>
            <a:r>
              <a:rPr lang="en-GB" dirty="0" err="1"/>
              <a:t>treet</a:t>
            </a:r>
            <a:r>
              <a:rPr lang="en-GB" dirty="0"/>
              <a:t> sleepers are not eligible for temporary shelters</a:t>
            </a:r>
          </a:p>
        </p:txBody>
      </p:sp>
      <p:cxnSp>
        <p:nvCxnSpPr>
          <p:cNvPr id="528" name="Google Shape;528;p52"/>
          <p:cNvCxnSpPr/>
          <p:nvPr/>
        </p:nvCxnSpPr>
        <p:spPr>
          <a:xfrm flipH="1">
            <a:off x="501650" y="2860040"/>
            <a:ext cx="3383915" cy="0"/>
          </a:xfrm>
          <a:prstGeom prst="straightConnector1">
            <a:avLst/>
          </a:prstGeom>
          <a:noFill/>
          <a:ln w="9525" cap="flat" cmpd="sng">
            <a:solidFill>
              <a:schemeClr val="lt1"/>
            </a:solidFill>
            <a:prstDash val="solid"/>
            <a:round/>
            <a:headEnd type="none" w="med" len="med"/>
            <a:tailEnd type="none" w="med" len="med"/>
          </a:ln>
        </p:spPr>
      </p:cxnSp>
      <p:sp>
        <p:nvSpPr>
          <p:cNvPr id="778" name="Google Shape;778;p67"/>
          <p:cNvSpPr txBox="1"/>
          <p:nvPr/>
        </p:nvSpPr>
        <p:spPr>
          <a:xfrm>
            <a:off x="0" y="205423"/>
            <a:ext cx="4054475" cy="57277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Alice" panose="00000500000000000000"/>
              <a:buNone/>
              <a:defRPr sz="3500" b="1" i="0" u="none" strike="noStrike" cap="none">
                <a:solidFill>
                  <a:schemeClr val="lt1"/>
                </a:solidFill>
                <a:latin typeface="Alice" panose="00000500000000000000"/>
                <a:ea typeface="Alice" panose="00000500000000000000"/>
                <a:cs typeface="Alice" panose="00000500000000000000"/>
                <a:sym typeface="Alice" panose="00000500000000000000"/>
              </a:defRPr>
            </a:lvl1pPr>
            <a:lvl2pPr marR="0" lvl="1" algn="l" rtl="0">
              <a:lnSpc>
                <a:spcPct val="100000"/>
              </a:lnSpc>
              <a:spcBef>
                <a:spcPts val="0"/>
              </a:spcBef>
              <a:spcAft>
                <a:spcPts val="0"/>
              </a:spcAft>
              <a:buClr>
                <a:schemeClr val="lt1"/>
              </a:buClr>
              <a:buSzPts val="3500"/>
              <a:buFont typeface="Alice" panose="00000500000000000000"/>
              <a:buNone/>
              <a:defRPr sz="3500" b="1" i="0" u="none" strike="noStrike" cap="none">
                <a:solidFill>
                  <a:schemeClr val="lt1"/>
                </a:solidFill>
                <a:latin typeface="Alice" panose="00000500000000000000"/>
                <a:ea typeface="Alice" panose="00000500000000000000"/>
                <a:cs typeface="Alice" panose="00000500000000000000"/>
                <a:sym typeface="Alice" panose="00000500000000000000"/>
              </a:defRPr>
            </a:lvl2pPr>
            <a:lvl3pPr marR="0" lvl="2" algn="l" rtl="0">
              <a:lnSpc>
                <a:spcPct val="100000"/>
              </a:lnSpc>
              <a:spcBef>
                <a:spcPts val="0"/>
              </a:spcBef>
              <a:spcAft>
                <a:spcPts val="0"/>
              </a:spcAft>
              <a:buClr>
                <a:schemeClr val="lt1"/>
              </a:buClr>
              <a:buSzPts val="3500"/>
              <a:buFont typeface="Alice" panose="00000500000000000000"/>
              <a:buNone/>
              <a:defRPr sz="3500" b="1" i="0" u="none" strike="noStrike" cap="none">
                <a:solidFill>
                  <a:schemeClr val="lt1"/>
                </a:solidFill>
                <a:latin typeface="Alice" panose="00000500000000000000"/>
                <a:ea typeface="Alice" panose="00000500000000000000"/>
                <a:cs typeface="Alice" panose="00000500000000000000"/>
                <a:sym typeface="Alice" panose="00000500000000000000"/>
              </a:defRPr>
            </a:lvl3pPr>
            <a:lvl4pPr marR="0" lvl="3" algn="l" rtl="0">
              <a:lnSpc>
                <a:spcPct val="100000"/>
              </a:lnSpc>
              <a:spcBef>
                <a:spcPts val="0"/>
              </a:spcBef>
              <a:spcAft>
                <a:spcPts val="0"/>
              </a:spcAft>
              <a:buClr>
                <a:schemeClr val="lt1"/>
              </a:buClr>
              <a:buSzPts val="3500"/>
              <a:buFont typeface="Alice" panose="00000500000000000000"/>
              <a:buNone/>
              <a:defRPr sz="3500" b="1" i="0" u="none" strike="noStrike" cap="none">
                <a:solidFill>
                  <a:schemeClr val="lt1"/>
                </a:solidFill>
                <a:latin typeface="Alice" panose="00000500000000000000"/>
                <a:ea typeface="Alice" panose="00000500000000000000"/>
                <a:cs typeface="Alice" panose="00000500000000000000"/>
                <a:sym typeface="Alice" panose="00000500000000000000"/>
              </a:defRPr>
            </a:lvl4pPr>
            <a:lvl5pPr marR="0" lvl="4" algn="l" rtl="0">
              <a:lnSpc>
                <a:spcPct val="100000"/>
              </a:lnSpc>
              <a:spcBef>
                <a:spcPts val="0"/>
              </a:spcBef>
              <a:spcAft>
                <a:spcPts val="0"/>
              </a:spcAft>
              <a:buClr>
                <a:schemeClr val="lt1"/>
              </a:buClr>
              <a:buSzPts val="3500"/>
              <a:buFont typeface="Alice" panose="00000500000000000000"/>
              <a:buNone/>
              <a:defRPr sz="3500" b="1" i="0" u="none" strike="noStrike" cap="none">
                <a:solidFill>
                  <a:schemeClr val="lt1"/>
                </a:solidFill>
                <a:latin typeface="Alice" panose="00000500000000000000"/>
                <a:ea typeface="Alice" panose="00000500000000000000"/>
                <a:cs typeface="Alice" panose="00000500000000000000"/>
                <a:sym typeface="Alice" panose="00000500000000000000"/>
              </a:defRPr>
            </a:lvl5pPr>
            <a:lvl6pPr marR="0" lvl="5" algn="l" rtl="0">
              <a:lnSpc>
                <a:spcPct val="100000"/>
              </a:lnSpc>
              <a:spcBef>
                <a:spcPts val="0"/>
              </a:spcBef>
              <a:spcAft>
                <a:spcPts val="0"/>
              </a:spcAft>
              <a:buClr>
                <a:schemeClr val="lt1"/>
              </a:buClr>
              <a:buSzPts val="3500"/>
              <a:buFont typeface="Alice" panose="00000500000000000000"/>
              <a:buNone/>
              <a:defRPr sz="3500" b="1" i="0" u="none" strike="noStrike" cap="none">
                <a:solidFill>
                  <a:schemeClr val="lt1"/>
                </a:solidFill>
                <a:latin typeface="Alice" panose="00000500000000000000"/>
                <a:ea typeface="Alice" panose="00000500000000000000"/>
                <a:cs typeface="Alice" panose="00000500000000000000"/>
                <a:sym typeface="Alice" panose="00000500000000000000"/>
              </a:defRPr>
            </a:lvl6pPr>
            <a:lvl7pPr marR="0" lvl="6" algn="l" rtl="0">
              <a:lnSpc>
                <a:spcPct val="100000"/>
              </a:lnSpc>
              <a:spcBef>
                <a:spcPts val="0"/>
              </a:spcBef>
              <a:spcAft>
                <a:spcPts val="0"/>
              </a:spcAft>
              <a:buClr>
                <a:schemeClr val="lt1"/>
              </a:buClr>
              <a:buSzPts val="3500"/>
              <a:buFont typeface="Alice" panose="00000500000000000000"/>
              <a:buNone/>
              <a:defRPr sz="3500" b="1" i="0" u="none" strike="noStrike" cap="none">
                <a:solidFill>
                  <a:schemeClr val="lt1"/>
                </a:solidFill>
                <a:latin typeface="Alice" panose="00000500000000000000"/>
                <a:ea typeface="Alice" panose="00000500000000000000"/>
                <a:cs typeface="Alice" panose="00000500000000000000"/>
                <a:sym typeface="Alice" panose="00000500000000000000"/>
              </a:defRPr>
            </a:lvl7pPr>
            <a:lvl8pPr marR="0" lvl="7" algn="l" rtl="0">
              <a:lnSpc>
                <a:spcPct val="100000"/>
              </a:lnSpc>
              <a:spcBef>
                <a:spcPts val="0"/>
              </a:spcBef>
              <a:spcAft>
                <a:spcPts val="0"/>
              </a:spcAft>
              <a:buClr>
                <a:schemeClr val="lt1"/>
              </a:buClr>
              <a:buSzPts val="3500"/>
              <a:buFont typeface="Alice" panose="00000500000000000000"/>
              <a:buNone/>
              <a:defRPr sz="3500" b="1" i="0" u="none" strike="noStrike" cap="none">
                <a:solidFill>
                  <a:schemeClr val="lt1"/>
                </a:solidFill>
                <a:latin typeface="Alice" panose="00000500000000000000"/>
                <a:ea typeface="Alice" panose="00000500000000000000"/>
                <a:cs typeface="Alice" panose="00000500000000000000"/>
                <a:sym typeface="Alice" panose="00000500000000000000"/>
              </a:defRPr>
            </a:lvl8pPr>
            <a:lvl9pPr marR="0" lvl="8" algn="l" rtl="0">
              <a:lnSpc>
                <a:spcPct val="100000"/>
              </a:lnSpc>
              <a:spcBef>
                <a:spcPts val="0"/>
              </a:spcBef>
              <a:spcAft>
                <a:spcPts val="0"/>
              </a:spcAft>
              <a:buClr>
                <a:schemeClr val="lt1"/>
              </a:buClr>
              <a:buSzPts val="3500"/>
              <a:buFont typeface="Alice" panose="00000500000000000000"/>
              <a:buNone/>
              <a:defRPr sz="3500" b="1" i="0" u="none" strike="noStrike" cap="none">
                <a:solidFill>
                  <a:schemeClr val="lt1"/>
                </a:solidFill>
                <a:latin typeface="Alice" panose="00000500000000000000"/>
                <a:ea typeface="Alice" panose="00000500000000000000"/>
                <a:cs typeface="Alice" panose="00000500000000000000"/>
                <a:sym typeface="Alice" panose="00000500000000000000"/>
              </a:defRPr>
            </a:lvl9pPr>
          </a:lstStyle>
          <a:p>
            <a:pPr marL="0" lvl="0" indent="0" algn="ctr" rtl="0">
              <a:spcBef>
                <a:spcPts val="0"/>
              </a:spcBef>
              <a:spcAft>
                <a:spcPts val="0"/>
              </a:spcAft>
              <a:buNone/>
            </a:pPr>
            <a:r>
              <a:rPr sz="2400" dirty="0">
                <a:solidFill>
                  <a:schemeClr val="bg1"/>
                </a:solidFill>
              </a:rPr>
              <a:t>The plight of</a:t>
            </a:r>
            <a:r>
              <a:rPr sz="2400" dirty="0">
                <a:solidFill>
                  <a:schemeClr val="dk1"/>
                </a:solidFill>
              </a:rPr>
              <a:t> </a:t>
            </a:r>
            <a:r>
              <a:rPr lang="en-US" sz="2400" dirty="0">
                <a:solidFill>
                  <a:schemeClr val="dk1"/>
                </a:solidFill>
              </a:rPr>
              <a:t>street sleep</a:t>
            </a:r>
            <a:r>
              <a:rPr lang="en-US" altLang="zh-CN" sz="2400" dirty="0">
                <a:solidFill>
                  <a:schemeClr val="dk1"/>
                </a:solidFill>
              </a:rPr>
              <a:t>e</a:t>
            </a:r>
            <a:r>
              <a:rPr lang="en-US" sz="2400" dirty="0">
                <a:solidFill>
                  <a:schemeClr val="dk1"/>
                </a:solidFill>
              </a:rPr>
              <a:t>rs</a:t>
            </a:r>
          </a:p>
        </p:txBody>
      </p:sp>
      <p:pic>
        <p:nvPicPr>
          <p:cNvPr id="2" name="图片 1" descr="0901-00407-048b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4860290" y="624205"/>
            <a:ext cx="3155950" cy="2077085"/>
          </a:xfrm>
          <a:prstGeom prst="rect">
            <a:avLst/>
          </a:prstGeom>
        </p:spPr>
      </p:pic>
      <p:pic>
        <p:nvPicPr>
          <p:cNvPr id="3" name="图片 2"/>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860290" y="3003550"/>
            <a:ext cx="3195320" cy="195707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2" name="矩形 0"/>
          <p:cNvSpPr/>
          <p:nvPr/>
        </p:nvSpPr>
        <p:spPr>
          <a:xfrm>
            <a:off x="-6350" y="330200"/>
            <a:ext cx="9111615" cy="4307205"/>
          </a:xfrm>
          <a:prstGeom prst="rect">
            <a:avLst/>
          </a:prstGeom>
          <a:solidFill>
            <a:schemeClr val="accent2">
              <a:alpha val="31000"/>
            </a:schemeClr>
          </a:solidFill>
          <a:effectLst>
            <a:softEdge rad="66040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97" name="Google Shape;597;p57"/>
          <p:cNvSpPr txBox="1">
            <a:spLocks noGrp="1"/>
          </p:cNvSpPr>
          <p:nvPr>
            <p:ph type="title"/>
          </p:nvPr>
        </p:nvSpPr>
        <p:spPr>
          <a:xfrm>
            <a:off x="526415" y="2068195"/>
            <a:ext cx="8065135" cy="191897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bg1"/>
                </a:solidFill>
              </a:rPr>
              <a:t>T</a:t>
            </a:r>
            <a:r>
              <a:rPr sz="2400">
                <a:solidFill>
                  <a:schemeClr val="bg1"/>
                </a:solidFill>
              </a:rPr>
              <a:t>he government must stop the violent evictions and develop  homeless-friendly policies </a:t>
            </a:r>
            <a:r>
              <a:rPr lang="en-US" sz="2400">
                <a:solidFill>
                  <a:schemeClr val="bg1"/>
                </a:solidFill>
              </a:rPr>
              <a:t>to</a:t>
            </a:r>
            <a:r>
              <a:rPr sz="2400">
                <a:solidFill>
                  <a:schemeClr val="dk1"/>
                </a:solidFill>
              </a:rPr>
              <a:t> address their basic needs such as housing, mental health, work and socialization.</a:t>
            </a:r>
          </a:p>
        </p:txBody>
      </p:sp>
      <p:pic>
        <p:nvPicPr>
          <p:cNvPr id="598" name="Google Shape;598;p57" descr="D:\HKBU\7410\group\微信图片_20211206113256.png微信图片_20211206113256"/>
          <p:cNvPicPr preferRelativeResize="0"/>
          <p:nvPr/>
        </p:nvPicPr>
        <p:blipFill rotWithShape="1">
          <a:blip r:embed="rId3" cstate="screen">
            <a:extLst>
              <a:ext uri="{28A0092B-C50C-407E-A947-70E740481C1C}">
                <a14:useLocalDpi xmlns:a14="http://schemas.microsoft.com/office/drawing/2010/main"/>
              </a:ext>
            </a:extLst>
          </a:blip>
          <a:srcRect/>
          <a:stretch>
            <a:fillRect/>
          </a:stretch>
        </p:blipFill>
        <p:spPr>
          <a:xfrm>
            <a:off x="539750" y="52070"/>
            <a:ext cx="8064500" cy="2178050"/>
          </a:xfrm>
          <a:prstGeom prst="rect">
            <a:avLst/>
          </a:prstGeom>
          <a:noFill/>
          <a:ln>
            <a:noFill/>
          </a:ln>
        </p:spPr>
      </p:pic>
      <p:pic>
        <p:nvPicPr>
          <p:cNvPr id="599" name="Google Shape;599;p57" descr="D:\HKBU\7410\group\微信图片_20211206113256.png微信图片_20211206113256"/>
          <p:cNvPicPr preferRelativeResize="0"/>
          <p:nvPr/>
        </p:nvPicPr>
        <p:blipFill rotWithShape="1">
          <a:blip r:embed="rId4" cstate="screen">
            <a:extLst>
              <a:ext uri="{28A0092B-C50C-407E-A947-70E740481C1C}">
                <a14:useLocalDpi xmlns:a14="http://schemas.microsoft.com/office/drawing/2010/main"/>
              </a:ext>
            </a:extLst>
          </a:blip>
          <a:srcRect/>
          <a:stretch>
            <a:fillRect/>
          </a:stretch>
        </p:blipFill>
        <p:spPr>
          <a:xfrm>
            <a:off x="551815" y="3868420"/>
            <a:ext cx="8039735" cy="114554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69"/>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References</a:t>
            </a:r>
            <a:endParaRPr dirty="0">
              <a:solidFill>
                <a:schemeClr val="dk1"/>
              </a:solidFill>
            </a:endParaRPr>
          </a:p>
        </p:txBody>
      </p:sp>
      <p:sp>
        <p:nvSpPr>
          <p:cNvPr id="816" name="Google Shape;816;p69"/>
          <p:cNvSpPr txBox="1">
            <a:spLocks noGrp="1"/>
          </p:cNvSpPr>
          <p:nvPr>
            <p:ph type="subTitle" idx="1"/>
          </p:nvPr>
        </p:nvSpPr>
        <p:spPr>
          <a:xfrm>
            <a:off x="539700" y="1394383"/>
            <a:ext cx="8064900" cy="2517300"/>
          </a:xfrm>
          <a:prstGeom prst="rect">
            <a:avLst/>
          </a:prstGeom>
        </p:spPr>
        <p:txBody>
          <a:bodyPr spcFirstLastPara="1" wrap="square" lIns="91425" tIns="91425" rIns="91425" bIns="91425" anchor="t" anchorCtr="0">
            <a:noAutofit/>
          </a:bodyPr>
          <a:lstStyle/>
          <a:p>
            <a:pPr marL="342900" lvl="0" indent="-342900" algn="l" rtl="0">
              <a:lnSpc>
                <a:spcPct val="200000"/>
              </a:lnSpc>
              <a:spcBef>
                <a:spcPts val="0"/>
              </a:spcBef>
              <a:spcAft>
                <a:spcPts val="0"/>
              </a:spcAft>
              <a:buAutoNum type="arabicPeriod"/>
            </a:pPr>
            <a:r>
              <a:rPr lang="zh-TW" altLang="en-US" dirty="0"/>
              <a:t>影像：首個港台露宿者攝影展 細說兩地街友的無家困境 </a:t>
            </a:r>
            <a:r>
              <a:rPr lang="en-US" altLang="zh-TW" dirty="0"/>
              <a:t>(</a:t>
            </a:r>
            <a:r>
              <a:rPr lang="en-US" altLang="zh-TW" dirty="0">
                <a:hlinkClick r:id="rId3"/>
              </a:rPr>
              <a:t>https://theinitium.com/article/20190429-photo-homeless/</a:t>
            </a:r>
            <a:r>
              <a:rPr lang="en-US" altLang="zh-TW" dirty="0"/>
              <a:t>)</a:t>
            </a:r>
          </a:p>
          <a:p>
            <a:pPr marL="342900" lvl="0" indent="-342900" algn="l" rtl="0">
              <a:lnSpc>
                <a:spcPct val="200000"/>
              </a:lnSpc>
              <a:spcBef>
                <a:spcPts val="0"/>
              </a:spcBef>
              <a:spcAft>
                <a:spcPts val="0"/>
              </a:spcAft>
              <a:buAutoNum type="arabicPeriod"/>
            </a:pPr>
            <a:r>
              <a:rPr lang="zh-TW" altLang="en-US" dirty="0"/>
              <a:t>全港無家者人口統計調查</a:t>
            </a:r>
            <a:r>
              <a:rPr lang="en-US" altLang="zh-TW" dirty="0"/>
              <a:t>2021</a:t>
            </a:r>
            <a:r>
              <a:rPr lang="zh-TW" altLang="en-US" dirty="0"/>
              <a:t>調查簡要報告 </a:t>
            </a:r>
            <a:r>
              <a:rPr lang="en-US" altLang="zh-TW" dirty="0"/>
              <a:t>(</a:t>
            </a:r>
            <a:r>
              <a:rPr lang="en-US" altLang="zh-TW" dirty="0">
                <a:hlinkClick r:id="rId4"/>
              </a:rPr>
              <a:t>https://soco.org.hk/rp20211026/</a:t>
            </a:r>
            <a:r>
              <a:rPr lang="en-US" altLang="zh-TW" dirty="0"/>
              <a:t>)</a:t>
            </a:r>
          </a:p>
          <a:p>
            <a:pPr marL="342900" lvl="0" indent="-342900" algn="l" rtl="0">
              <a:lnSpc>
                <a:spcPct val="200000"/>
              </a:lnSpc>
              <a:spcBef>
                <a:spcPts val="0"/>
              </a:spcBef>
              <a:spcAft>
                <a:spcPts val="0"/>
              </a:spcAft>
              <a:buAutoNum type="arabicPeriod"/>
            </a:pPr>
            <a:r>
              <a:rPr lang="zh-TW" altLang="en-US" dirty="0"/>
              <a:t>新冠肺炎疫情對非綜援無家者的影響研究 </a:t>
            </a:r>
            <a:r>
              <a:rPr lang="en-US" altLang="zh-TW" dirty="0"/>
              <a:t>2020 (</a:t>
            </a:r>
            <a:r>
              <a:rPr lang="en-US" altLang="zh-TW" dirty="0">
                <a:hlinkClick r:id="rId5"/>
              </a:rPr>
              <a:t>https://soco.org.hk/pr20200510-4/</a:t>
            </a:r>
            <a:r>
              <a:rPr lang="en-US" altLang="zh-TW" dirty="0"/>
              <a:t>)</a:t>
            </a:r>
          </a:p>
          <a:p>
            <a:pPr marL="342900" lvl="0" indent="-342900" algn="l" rtl="0">
              <a:lnSpc>
                <a:spcPct val="200000"/>
              </a:lnSpc>
              <a:spcBef>
                <a:spcPts val="0"/>
              </a:spcBef>
              <a:spcAft>
                <a:spcPts val="0"/>
              </a:spcAft>
              <a:buAutoNum type="arabicPeriod"/>
            </a:pPr>
            <a:r>
              <a:rPr lang="en-US" altLang="zh-TW" dirty="0"/>
              <a:t>SOCO </a:t>
            </a:r>
            <a:r>
              <a:rPr lang="zh-TW" altLang="en-US" dirty="0"/>
              <a:t>香港社區組織協會 </a:t>
            </a:r>
            <a:r>
              <a:rPr lang="en-US" altLang="zh-TW" dirty="0"/>
              <a:t>(</a:t>
            </a:r>
            <a:r>
              <a:rPr lang="en-US" altLang="zh-TW" dirty="0">
                <a:hlinkClick r:id="rId6"/>
              </a:rPr>
              <a:t>https://soco.org.hk/</a:t>
            </a:r>
            <a:r>
              <a:rPr lang="en-US" altLang="zh-TW" dirty="0"/>
              <a:t>)</a:t>
            </a:r>
          </a:p>
          <a:p>
            <a:pPr marL="342900" lvl="0" indent="-342900" algn="l" rtl="0">
              <a:lnSpc>
                <a:spcPct val="200000"/>
              </a:lnSpc>
              <a:spcBef>
                <a:spcPts val="0"/>
              </a:spcBef>
              <a:spcAft>
                <a:spcPts val="0"/>
              </a:spcAft>
              <a:buAutoNum type="arabicPeriod"/>
            </a:pPr>
            <a:r>
              <a:rPr lang="zh-CN" altLang="en-US" dirty="0"/>
              <a:t>香港立法會 </a:t>
            </a:r>
            <a:r>
              <a:rPr lang="en-US" altLang="zh-CN" dirty="0"/>
              <a:t>(</a:t>
            </a:r>
            <a:r>
              <a:rPr lang="en-US" altLang="zh-CN" dirty="0">
                <a:hlinkClick r:id="rId7"/>
              </a:rPr>
              <a:t>https://www.legco.gov.hk/</a:t>
            </a:r>
            <a:r>
              <a:rPr lang="en-US" altLang="zh-CN" dirty="0"/>
              <a:t>)</a:t>
            </a:r>
          </a:p>
          <a:p>
            <a:pPr marL="0" lvl="0" indent="0" algn="l" rtl="0">
              <a:lnSpc>
                <a:spcPct val="200000"/>
              </a:lnSpc>
              <a:spcBef>
                <a:spcPts val="0"/>
              </a:spcBef>
              <a:spcAft>
                <a:spcPts val="0"/>
              </a:spcAft>
              <a:buNone/>
            </a:pPr>
            <a:endParaRPr lang="en-US" altLang="zh-TW" dirty="0"/>
          </a:p>
          <a:p>
            <a:pPr marL="342900" lvl="0" indent="-342900" algn="l" rtl="0">
              <a:lnSpc>
                <a:spcPct val="200000"/>
              </a:lnSpc>
              <a:spcBef>
                <a:spcPts val="0"/>
              </a:spcBef>
              <a:spcAft>
                <a:spcPts val="0"/>
              </a:spcAft>
              <a:buAutoNum type="arabicPeriod"/>
            </a:pPr>
            <a:endParaRPr lang="en-US" dirty="0"/>
          </a:p>
        </p:txBody>
      </p:sp>
    </p:spTree>
    <p:extLst>
      <p:ext uri="{BB962C8B-B14F-4D97-AF65-F5344CB8AC3E}">
        <p14:creationId xmlns:p14="http://schemas.microsoft.com/office/powerpoint/2010/main" val="3582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55190-9C7B-487E-A63C-2C1FA36063BE}"/>
              </a:ext>
            </a:extLst>
          </p:cNvPr>
          <p:cNvPicPr>
            <a:picLocks noChangeAspect="1"/>
          </p:cNvPicPr>
          <p:nvPr/>
        </p:nvPicPr>
        <p:blipFill>
          <a:blip r:embed="rId2"/>
          <a:stretch>
            <a:fillRect/>
          </a:stretch>
        </p:blipFill>
        <p:spPr>
          <a:xfrm>
            <a:off x="4877151" y="1207133"/>
            <a:ext cx="4196954" cy="3106100"/>
          </a:xfrm>
          <a:prstGeom prst="rect">
            <a:avLst/>
          </a:prstGeom>
        </p:spPr>
      </p:pic>
      <p:sp>
        <p:nvSpPr>
          <p:cNvPr id="9" name="TextBox 8">
            <a:extLst>
              <a:ext uri="{FF2B5EF4-FFF2-40B4-BE49-F238E27FC236}">
                <a16:creationId xmlns:a16="http://schemas.microsoft.com/office/drawing/2014/main" id="{79599512-8264-4B60-AC8B-3F9F1B3D3FAA}"/>
              </a:ext>
            </a:extLst>
          </p:cNvPr>
          <p:cNvSpPr txBox="1"/>
          <p:nvPr/>
        </p:nvSpPr>
        <p:spPr>
          <a:xfrm>
            <a:off x="320364" y="111878"/>
            <a:ext cx="4572000" cy="523220"/>
          </a:xfrm>
          <a:prstGeom prst="rect">
            <a:avLst/>
          </a:prstGeom>
          <a:noFill/>
        </p:spPr>
        <p:txBody>
          <a:bodyPr wrap="square">
            <a:spAutoFit/>
          </a:bodyPr>
          <a:lstStyle/>
          <a:p>
            <a:r>
              <a:rPr lang="en" altLang="zh-CN" sz="2800" dirty="0">
                <a:solidFill>
                  <a:schemeClr val="dk1"/>
                </a:solidFill>
                <a:latin typeface="Alice" panose="02010600030101010101" charset="0"/>
              </a:rPr>
              <a:t>Team members _</a:t>
            </a:r>
            <a:r>
              <a:rPr lang="en" altLang="zh-CN" sz="2800" dirty="0">
                <a:solidFill>
                  <a:srgbClr val="555F69"/>
                </a:solidFill>
                <a:latin typeface="Alice" panose="02010600030101010101" charset="0"/>
              </a:rPr>
              <a:t>echo</a:t>
            </a:r>
            <a:endParaRPr lang="zh-CN" altLang="en-US" sz="2800" dirty="0">
              <a:solidFill>
                <a:srgbClr val="555F69"/>
              </a:solidFill>
              <a:latin typeface="Alice" panose="02010600030101010101" charset="0"/>
            </a:endParaRPr>
          </a:p>
        </p:txBody>
      </p:sp>
      <p:pic>
        <p:nvPicPr>
          <p:cNvPr id="16" name="Picture 15">
            <a:extLst>
              <a:ext uri="{FF2B5EF4-FFF2-40B4-BE49-F238E27FC236}">
                <a16:creationId xmlns:a16="http://schemas.microsoft.com/office/drawing/2014/main" id="{4CE45B0B-CF5B-4F35-B727-2587FDB1AD2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77477" y="913909"/>
            <a:ext cx="754988" cy="756000"/>
          </a:xfrm>
          <a:prstGeom prst="ellipse">
            <a:avLst/>
          </a:prstGeom>
          <a:ln>
            <a:noFill/>
          </a:ln>
          <a:effectLst/>
          <a:scene3d>
            <a:camera prst="orthographicFront">
              <a:rot lat="0" lon="0" rev="0"/>
            </a:camera>
            <a:lightRig rig="glow" dir="t">
              <a:rot lat="0" lon="0" rev="14100000"/>
            </a:lightRig>
          </a:scene3d>
          <a:sp3d prstMaterial="softEdge">
            <a:bevelT w="127000" prst="artDeco"/>
          </a:sp3d>
        </p:spPr>
      </p:pic>
      <p:pic>
        <p:nvPicPr>
          <p:cNvPr id="22" name="Picture 21">
            <a:extLst>
              <a:ext uri="{FF2B5EF4-FFF2-40B4-BE49-F238E27FC236}">
                <a16:creationId xmlns:a16="http://schemas.microsoft.com/office/drawing/2014/main" id="{524064E4-37D5-42A1-9284-C2CD10A057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7017" y="3269648"/>
            <a:ext cx="757547" cy="756000"/>
          </a:xfrm>
          <a:prstGeom prst="ellipse">
            <a:avLst/>
          </a:prstGeom>
          <a:ln>
            <a:noFill/>
          </a:ln>
          <a:effectLst/>
          <a:scene3d>
            <a:camera prst="orthographicFront">
              <a:rot lat="0" lon="0" rev="0"/>
            </a:camera>
            <a:lightRig rig="glow" dir="t">
              <a:rot lat="0" lon="0" rev="14100000"/>
            </a:lightRig>
          </a:scene3d>
          <a:sp3d prstMaterial="softEdge">
            <a:bevelT w="127000" prst="artDeco"/>
          </a:sp3d>
        </p:spPr>
      </p:pic>
      <p:pic>
        <p:nvPicPr>
          <p:cNvPr id="24" name="Picture 23">
            <a:extLst>
              <a:ext uri="{FF2B5EF4-FFF2-40B4-BE49-F238E27FC236}">
                <a16:creationId xmlns:a16="http://schemas.microsoft.com/office/drawing/2014/main" id="{7E06B2D9-FE1A-4ED7-B74D-AB4FD70DA96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7191" y="913165"/>
            <a:ext cx="795600" cy="741310"/>
          </a:xfrm>
          <a:prstGeom prst="ellipse">
            <a:avLst/>
          </a:prstGeom>
          <a:ln>
            <a:noFill/>
          </a:ln>
          <a:effectLst/>
          <a:scene3d>
            <a:camera prst="orthographicFront">
              <a:rot lat="0" lon="0" rev="0"/>
            </a:camera>
            <a:lightRig rig="glow" dir="t">
              <a:rot lat="0" lon="0" rev="14100000"/>
            </a:lightRig>
          </a:scene3d>
          <a:sp3d prstMaterial="softEdge">
            <a:bevelT w="127000" prst="artDeco"/>
          </a:sp3d>
        </p:spPr>
      </p:pic>
      <p:pic>
        <p:nvPicPr>
          <p:cNvPr id="26" name="Picture 25">
            <a:extLst>
              <a:ext uri="{FF2B5EF4-FFF2-40B4-BE49-F238E27FC236}">
                <a16:creationId xmlns:a16="http://schemas.microsoft.com/office/drawing/2014/main" id="{DD85E3D7-7018-4294-B7BB-EA584D5ED11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7191" y="3269648"/>
            <a:ext cx="716633" cy="756000"/>
          </a:xfrm>
          <a:prstGeom prst="ellipse">
            <a:avLst/>
          </a:prstGeom>
          <a:ln>
            <a:noFill/>
          </a:ln>
          <a:effectLst/>
          <a:scene3d>
            <a:camera prst="orthographicFront">
              <a:rot lat="0" lon="0" rev="0"/>
            </a:camera>
            <a:lightRig rig="glow" dir="t">
              <a:rot lat="0" lon="0" rev="14100000"/>
            </a:lightRig>
          </a:scene3d>
          <a:sp3d prstMaterial="softEdge">
            <a:bevelT w="127000" prst="artDeco"/>
          </a:sp3d>
        </p:spPr>
      </p:pic>
      <p:cxnSp>
        <p:nvCxnSpPr>
          <p:cNvPr id="28" name="Straight Connector 27">
            <a:extLst>
              <a:ext uri="{FF2B5EF4-FFF2-40B4-BE49-F238E27FC236}">
                <a16:creationId xmlns:a16="http://schemas.microsoft.com/office/drawing/2014/main" id="{5DCA1A87-9756-4054-9E32-B6538C9D92D8}"/>
              </a:ext>
            </a:extLst>
          </p:cNvPr>
          <p:cNvCxnSpPr>
            <a:cxnSpLocks/>
          </p:cNvCxnSpPr>
          <p:nvPr/>
        </p:nvCxnSpPr>
        <p:spPr>
          <a:xfrm>
            <a:off x="4703837" y="1151202"/>
            <a:ext cx="44450" cy="3504535"/>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8B09080-1BBC-4E30-AE82-51D017E4D5DC}"/>
              </a:ext>
            </a:extLst>
          </p:cNvPr>
          <p:cNvSpPr txBox="1"/>
          <p:nvPr/>
        </p:nvSpPr>
        <p:spPr>
          <a:xfrm>
            <a:off x="215900" y="1974850"/>
            <a:ext cx="1758950" cy="1384995"/>
          </a:xfrm>
          <a:prstGeom prst="rect">
            <a:avLst/>
          </a:prstGeom>
          <a:noFill/>
        </p:spPr>
        <p:txBody>
          <a:bodyPr wrap="square" rtlCol="0">
            <a:spAutoFit/>
          </a:bodyPr>
          <a:lstStyle/>
          <a:p>
            <a:r>
              <a:rPr lang="en-US" altLang="zh-CN" dirty="0">
                <a:solidFill>
                  <a:srgbClr val="555F69"/>
                </a:solidFill>
                <a:latin typeface="Roboto" panose="02000000000000000000" pitchFamily="2" charset="0"/>
                <a:ea typeface="Roboto" panose="02000000000000000000" pitchFamily="2" charset="0"/>
                <a:cs typeface="Roboto" panose="02000000000000000000" pitchFamily="2" charset="0"/>
              </a:rPr>
              <a:t>YANG </a:t>
            </a:r>
            <a:r>
              <a:rPr lang="en-US" altLang="zh-CN" dirty="0" err="1">
                <a:solidFill>
                  <a:srgbClr val="555F69"/>
                </a:solidFill>
                <a:latin typeface="Roboto" panose="02000000000000000000" pitchFamily="2" charset="0"/>
                <a:ea typeface="Roboto" panose="02000000000000000000" pitchFamily="2" charset="0"/>
                <a:cs typeface="Roboto" panose="02000000000000000000" pitchFamily="2" charset="0"/>
              </a:rPr>
              <a:t>Xuzhen</a:t>
            </a:r>
            <a:endParaRPr lang="en-US" altLang="zh-CN" dirty="0">
              <a:solidFill>
                <a:srgbClr val="555F69"/>
              </a:solidFill>
              <a:latin typeface="Roboto" panose="02000000000000000000" pitchFamily="2" charset="0"/>
              <a:ea typeface="Roboto" panose="02000000000000000000" pitchFamily="2" charset="0"/>
              <a:cs typeface="Roboto" panose="02000000000000000000" pitchFamily="2" charset="0"/>
            </a:endParaRPr>
          </a:p>
          <a:p>
            <a:endParaRPr lang="en-US" altLang="zh-CN" dirty="0">
              <a:solidFill>
                <a:srgbClr val="555F69"/>
              </a:solidFill>
              <a:latin typeface="Roboto" panose="02000000000000000000" pitchFamily="2" charset="0"/>
              <a:ea typeface="Roboto" panose="02000000000000000000" pitchFamily="2" charset="0"/>
              <a:cs typeface="Roboto" panose="02000000000000000000" pitchFamily="2" charset="0"/>
            </a:endParaRPr>
          </a:p>
          <a:p>
            <a:r>
              <a:rPr lang="en-US" altLang="zh-CN" dirty="0">
                <a:solidFill>
                  <a:srgbClr val="555F69"/>
                </a:solidFill>
                <a:latin typeface="Roboto" panose="02000000000000000000" pitchFamily="2" charset="0"/>
                <a:ea typeface="Roboto" panose="02000000000000000000" pitchFamily="2" charset="0"/>
                <a:cs typeface="Roboto" panose="02000000000000000000" pitchFamily="2" charset="0"/>
              </a:rPr>
              <a:t>-- So-called leader</a:t>
            </a:r>
          </a:p>
          <a:p>
            <a:endParaRPr lang="en-US" altLang="zh-CN" dirty="0">
              <a:solidFill>
                <a:srgbClr val="555F69"/>
              </a:solidFill>
              <a:latin typeface="Roboto" panose="02000000000000000000" pitchFamily="2" charset="0"/>
              <a:ea typeface="Roboto" panose="02000000000000000000" pitchFamily="2" charset="0"/>
              <a:cs typeface="Roboto" panose="02000000000000000000" pitchFamily="2" charset="0"/>
            </a:endParaRPr>
          </a:p>
          <a:p>
            <a:endParaRPr lang="en-US" altLang="zh-CN" dirty="0">
              <a:solidFill>
                <a:srgbClr val="555F69"/>
              </a:solidFill>
              <a:latin typeface="Roboto" panose="02000000000000000000" pitchFamily="2" charset="0"/>
              <a:ea typeface="Roboto" panose="02000000000000000000" pitchFamily="2" charset="0"/>
              <a:cs typeface="Roboto" panose="02000000000000000000" pitchFamily="2" charset="0"/>
            </a:endParaRPr>
          </a:p>
          <a:p>
            <a:endParaRPr lang="zh-CN" altLang="en-US" dirty="0">
              <a:solidFill>
                <a:srgbClr val="555F69"/>
              </a:solidFill>
              <a:latin typeface="Roboto" panose="02000000000000000000" pitchFamily="2" charset="0"/>
              <a:cs typeface="Roboto" panose="02000000000000000000" pitchFamily="2" charset="0"/>
            </a:endParaRPr>
          </a:p>
        </p:txBody>
      </p:sp>
      <p:sp>
        <p:nvSpPr>
          <p:cNvPr id="34" name="TextBox 33">
            <a:extLst>
              <a:ext uri="{FF2B5EF4-FFF2-40B4-BE49-F238E27FC236}">
                <a16:creationId xmlns:a16="http://schemas.microsoft.com/office/drawing/2014/main" id="{9534676C-2414-466E-B0FD-CF5E3B00E6AE}"/>
              </a:ext>
            </a:extLst>
          </p:cNvPr>
          <p:cNvSpPr txBox="1"/>
          <p:nvPr/>
        </p:nvSpPr>
        <p:spPr>
          <a:xfrm>
            <a:off x="2387600" y="1991969"/>
            <a:ext cx="1536700" cy="738664"/>
          </a:xfrm>
          <a:prstGeom prst="rect">
            <a:avLst/>
          </a:prstGeom>
          <a:noFill/>
        </p:spPr>
        <p:txBody>
          <a:bodyPr wrap="square">
            <a:spAutoFit/>
          </a:bodyPr>
          <a:lstStyle/>
          <a:p>
            <a:r>
              <a:rPr lang="en-US" altLang="zh-CN" dirty="0">
                <a:solidFill>
                  <a:srgbClr val="555F69"/>
                </a:solidFill>
                <a:latin typeface="Roboto" panose="02000000000000000000" pitchFamily="2" charset="0"/>
                <a:cs typeface="Roboto" panose="02000000000000000000" pitchFamily="2" charset="0"/>
              </a:rPr>
              <a:t>HU </a:t>
            </a:r>
            <a:r>
              <a:rPr lang="en-US" altLang="zh-CN" dirty="0" err="1">
                <a:solidFill>
                  <a:srgbClr val="555F69"/>
                </a:solidFill>
                <a:latin typeface="Roboto" panose="02000000000000000000" pitchFamily="2" charset="0"/>
                <a:cs typeface="Roboto" panose="02000000000000000000" pitchFamily="2" charset="0"/>
              </a:rPr>
              <a:t>Xuanyu</a:t>
            </a:r>
            <a:endParaRPr lang="en-US" altLang="zh-CN" dirty="0">
              <a:solidFill>
                <a:srgbClr val="555F69"/>
              </a:solidFill>
              <a:latin typeface="Roboto" panose="02000000000000000000" pitchFamily="2" charset="0"/>
              <a:cs typeface="Roboto" panose="02000000000000000000" pitchFamily="2" charset="0"/>
            </a:endParaRPr>
          </a:p>
          <a:p>
            <a:endParaRPr lang="en-US" altLang="zh-CN" dirty="0">
              <a:solidFill>
                <a:srgbClr val="555F69"/>
              </a:solidFill>
              <a:latin typeface="Roboto" panose="02000000000000000000" pitchFamily="2" charset="0"/>
              <a:cs typeface="Roboto" panose="02000000000000000000" pitchFamily="2" charset="0"/>
            </a:endParaRPr>
          </a:p>
          <a:p>
            <a:r>
              <a:rPr lang="en-US" altLang="zh-CN" dirty="0">
                <a:solidFill>
                  <a:srgbClr val="555F69"/>
                </a:solidFill>
                <a:latin typeface="Roboto" panose="02000000000000000000" pitchFamily="2" charset="0"/>
                <a:cs typeface="Roboto" panose="02000000000000000000" pitchFamily="2" charset="0"/>
              </a:rPr>
              <a:t>-- I’m not bald yet!</a:t>
            </a:r>
            <a:endParaRPr lang="zh-CN" altLang="en-US" dirty="0">
              <a:solidFill>
                <a:srgbClr val="555F69"/>
              </a:solidFill>
              <a:latin typeface="Roboto" panose="02000000000000000000" pitchFamily="2" charset="0"/>
              <a:cs typeface="Roboto" panose="02000000000000000000" pitchFamily="2" charset="0"/>
            </a:endParaRPr>
          </a:p>
        </p:txBody>
      </p:sp>
      <p:sp>
        <p:nvSpPr>
          <p:cNvPr id="36" name="TextBox 35">
            <a:extLst>
              <a:ext uri="{FF2B5EF4-FFF2-40B4-BE49-F238E27FC236}">
                <a16:creationId xmlns:a16="http://schemas.microsoft.com/office/drawing/2014/main" id="{5E3FAA9A-D602-4D0B-A1B1-B6DDC7BD3A04}"/>
              </a:ext>
            </a:extLst>
          </p:cNvPr>
          <p:cNvSpPr txBox="1"/>
          <p:nvPr/>
        </p:nvSpPr>
        <p:spPr>
          <a:xfrm>
            <a:off x="101599" y="4313234"/>
            <a:ext cx="2197101" cy="738664"/>
          </a:xfrm>
          <a:prstGeom prst="rect">
            <a:avLst/>
          </a:prstGeom>
          <a:noFill/>
        </p:spPr>
        <p:txBody>
          <a:bodyPr wrap="square">
            <a:spAutoFit/>
          </a:bodyPr>
          <a:lstStyle/>
          <a:p>
            <a:r>
              <a:rPr lang="en-US" altLang="zh-CN" dirty="0">
                <a:solidFill>
                  <a:srgbClr val="555F69"/>
                </a:solidFill>
                <a:latin typeface="Roboto" panose="02000000000000000000" pitchFamily="2" charset="0"/>
                <a:ea typeface="Roboto" panose="02000000000000000000" pitchFamily="2" charset="0"/>
                <a:cs typeface="Roboto" panose="02000000000000000000" pitchFamily="2" charset="0"/>
              </a:rPr>
              <a:t>LIANG Tong</a:t>
            </a:r>
          </a:p>
          <a:p>
            <a:endParaRPr lang="en-US" altLang="zh-CN" dirty="0">
              <a:solidFill>
                <a:srgbClr val="555F69"/>
              </a:solidFill>
              <a:latin typeface="Roboto" panose="02000000000000000000" pitchFamily="2" charset="0"/>
              <a:ea typeface="Roboto" panose="02000000000000000000" pitchFamily="2" charset="0"/>
              <a:cs typeface="Roboto" panose="02000000000000000000" pitchFamily="2" charset="0"/>
            </a:endParaRPr>
          </a:p>
          <a:p>
            <a:r>
              <a:rPr lang="en-US" altLang="zh-CN" dirty="0">
                <a:solidFill>
                  <a:srgbClr val="555F69"/>
                </a:solidFill>
                <a:latin typeface="Roboto" panose="02000000000000000000" pitchFamily="2" charset="0"/>
                <a:ea typeface="Roboto" panose="02000000000000000000" pitchFamily="2" charset="0"/>
                <a:cs typeface="Roboto" panose="02000000000000000000" pitchFamily="2" charset="0"/>
              </a:rPr>
              <a:t>-- I </a:t>
            </a:r>
            <a:r>
              <a:rPr lang="en-HK" altLang="zh-CN" b="0" i="0" dirty="0">
                <a:solidFill>
                  <a:srgbClr val="404040"/>
                </a:solidFill>
                <a:effectLst/>
                <a:latin typeface="Roboto" panose="02000000000000000000" pitchFamily="2" charset="0"/>
                <a:ea typeface="Roboto" panose="02000000000000000000" pitchFamily="2" charset="0"/>
                <a:cs typeface="Roboto" panose="02000000000000000000" pitchFamily="2" charset="0"/>
              </a:rPr>
              <a:t> closed </a:t>
            </a:r>
            <a:r>
              <a:rPr lang="en-HK" altLang="zh-CN" dirty="0">
                <a:solidFill>
                  <a:srgbClr val="404040"/>
                </a:solidFill>
                <a:latin typeface="Roboto" panose="02000000000000000000" pitchFamily="2" charset="0"/>
                <a:ea typeface="Roboto" panose="02000000000000000000" pitchFamily="2" charset="0"/>
                <a:cs typeface="Roboto" panose="02000000000000000000" pitchFamily="2" charset="0"/>
              </a:rPr>
              <a:t>my</a:t>
            </a:r>
            <a:r>
              <a:rPr lang="en-HK" altLang="zh-CN" b="0" i="0" dirty="0">
                <a:solidFill>
                  <a:srgbClr val="404040"/>
                </a:solidFill>
                <a:effectLst/>
                <a:latin typeface="Roboto" panose="02000000000000000000" pitchFamily="2" charset="0"/>
                <a:ea typeface="Roboto" panose="02000000000000000000" pitchFamily="2" charset="0"/>
                <a:cs typeface="Roboto" panose="02000000000000000000" pitchFamily="2" charset="0"/>
              </a:rPr>
              <a:t>self off</a:t>
            </a:r>
            <a:r>
              <a:rPr lang="en-US" altLang="zh-CN" dirty="0">
                <a:solidFill>
                  <a:srgbClr val="555F69"/>
                </a:solidFill>
                <a:latin typeface="Roboto" panose="02000000000000000000" pitchFamily="2" charset="0"/>
                <a:ea typeface="Roboto" panose="02000000000000000000" pitchFamily="2" charset="0"/>
                <a:cs typeface="Roboto" panose="02000000000000000000" pitchFamily="2" charset="0"/>
              </a:rPr>
              <a:t>!</a:t>
            </a:r>
            <a:endParaRPr lang="zh-CN" altLang="en-US" dirty="0">
              <a:solidFill>
                <a:srgbClr val="555F69"/>
              </a:solidFill>
              <a:latin typeface="Roboto" panose="02000000000000000000" pitchFamily="2" charset="0"/>
              <a:cs typeface="Roboto" panose="02000000000000000000" pitchFamily="2" charset="0"/>
            </a:endParaRPr>
          </a:p>
        </p:txBody>
      </p:sp>
      <p:sp>
        <p:nvSpPr>
          <p:cNvPr id="38" name="TextBox 37">
            <a:extLst>
              <a:ext uri="{FF2B5EF4-FFF2-40B4-BE49-F238E27FC236}">
                <a16:creationId xmlns:a16="http://schemas.microsoft.com/office/drawing/2014/main" id="{58D90BB0-DEBF-41A8-958B-EC542729CD9B}"/>
              </a:ext>
            </a:extLst>
          </p:cNvPr>
          <p:cNvSpPr txBox="1"/>
          <p:nvPr/>
        </p:nvSpPr>
        <p:spPr>
          <a:xfrm>
            <a:off x="2427142" y="4313233"/>
            <a:ext cx="1859108" cy="738664"/>
          </a:xfrm>
          <a:prstGeom prst="rect">
            <a:avLst/>
          </a:prstGeom>
          <a:noFill/>
        </p:spPr>
        <p:txBody>
          <a:bodyPr wrap="square">
            <a:spAutoFit/>
          </a:bodyPr>
          <a:lstStyle/>
          <a:p>
            <a:r>
              <a:rPr lang="en-US" altLang="zh-CN" dirty="0">
                <a:solidFill>
                  <a:srgbClr val="555F69"/>
                </a:solidFill>
                <a:latin typeface="Roboto" panose="02000000000000000000" pitchFamily="2" charset="0"/>
                <a:cs typeface="Roboto" panose="02000000000000000000" pitchFamily="2" charset="0"/>
              </a:rPr>
              <a:t>FU </a:t>
            </a:r>
            <a:r>
              <a:rPr lang="en-US" altLang="zh-CN" dirty="0" err="1">
                <a:solidFill>
                  <a:srgbClr val="555F69"/>
                </a:solidFill>
                <a:latin typeface="Roboto" panose="02000000000000000000" pitchFamily="2" charset="0"/>
                <a:cs typeface="Roboto" panose="02000000000000000000" pitchFamily="2" charset="0"/>
              </a:rPr>
              <a:t>Lanying</a:t>
            </a:r>
            <a:endParaRPr lang="en-US" altLang="zh-CN" dirty="0">
              <a:solidFill>
                <a:srgbClr val="555F69"/>
              </a:solidFill>
              <a:latin typeface="Roboto" panose="02000000000000000000" pitchFamily="2" charset="0"/>
              <a:cs typeface="Roboto" panose="02000000000000000000" pitchFamily="2" charset="0"/>
            </a:endParaRPr>
          </a:p>
          <a:p>
            <a:endParaRPr lang="en-US" altLang="zh-CN" dirty="0">
              <a:solidFill>
                <a:srgbClr val="555F69"/>
              </a:solidFill>
              <a:latin typeface="Roboto" panose="02000000000000000000" pitchFamily="2" charset="0"/>
              <a:cs typeface="Roboto" panose="02000000000000000000" pitchFamily="2" charset="0"/>
            </a:endParaRPr>
          </a:p>
          <a:p>
            <a:r>
              <a:rPr lang="en-US" altLang="zh-CN" dirty="0">
                <a:solidFill>
                  <a:srgbClr val="555F69"/>
                </a:solidFill>
                <a:latin typeface="Roboto" panose="02000000000000000000" pitchFamily="2" charset="0"/>
                <a:cs typeface="Roboto" panose="02000000000000000000" pitchFamily="2" charset="0"/>
              </a:rPr>
              <a:t>-- </a:t>
            </a:r>
            <a:r>
              <a:rPr lang="en-US" altLang="zh-CN" dirty="0">
                <a:solidFill>
                  <a:srgbClr val="555F69"/>
                </a:solidFill>
                <a:latin typeface="Roboto" panose="02000000000000000000" pitchFamily="2" charset="0"/>
                <a:ea typeface="Roboto" panose="02000000000000000000" pitchFamily="2" charset="0"/>
                <a:cs typeface="Roboto" panose="02000000000000000000" pitchFamily="2" charset="0"/>
              </a:rPr>
              <a:t>Yes, I got over it!</a:t>
            </a:r>
            <a:endParaRPr lang="zh-CN" altLang="en-US" dirty="0">
              <a:solidFill>
                <a:srgbClr val="555F69"/>
              </a:solidFill>
              <a:latin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484990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8"/>
          <p:cNvSpPr txBox="1">
            <a:spLocks noGrp="1"/>
          </p:cNvSpPr>
          <p:nvPr>
            <p:ph type="title"/>
          </p:nvPr>
        </p:nvSpPr>
        <p:spPr>
          <a:xfrm>
            <a:off x="208005" y="495219"/>
            <a:ext cx="8727989" cy="2454875"/>
          </a:xfrm>
          <a:prstGeom prst="rect">
            <a:avLst/>
          </a:prstGeom>
        </p:spPr>
        <p:txBody>
          <a:bodyPr spcFirstLastPara="1" wrap="square" lIns="91425" tIns="91425" rIns="91425" bIns="91425" anchor="ctr" anchorCtr="0">
            <a:noAutofit/>
          </a:bodyPr>
          <a:lstStyle/>
          <a:p>
            <a:pPr algn="l">
              <a:lnSpc>
                <a:spcPct val="150000"/>
              </a:lnSpc>
            </a:pPr>
            <a:r>
              <a:rPr lang="en-US" sz="1600" b="0" dirty="0">
                <a:latin typeface="Times New Roman" panose="02020603050405020304" pitchFamily="18" charset="0"/>
                <a:cs typeface="Times New Roman" panose="02020603050405020304" pitchFamily="18" charset="0"/>
              </a:rPr>
              <a:t>Until now, </a:t>
            </a:r>
            <a:r>
              <a:rPr lang="en-US" sz="1600" dirty="0">
                <a:solidFill>
                  <a:srgbClr val="F7892F"/>
                </a:solidFill>
                <a:latin typeface="Times New Roman" panose="02020603050405020304" pitchFamily="18" charset="0"/>
                <a:cs typeface="Times New Roman" panose="02020603050405020304" pitchFamily="18" charset="0"/>
              </a:rPr>
              <a:t>“</a:t>
            </a:r>
            <a:r>
              <a:rPr lang="zh-CN" sz="1600" dirty="0">
                <a:solidFill>
                  <a:srgbClr val="F7892F"/>
                </a:solidFill>
                <a:effectLst/>
                <a:latin typeface="Times New Roman" panose="02020603050405020304" pitchFamily="18" charset="0"/>
                <a:ea typeface="等线" panose="02010600030101010101" pitchFamily="2" charset="-122"/>
                <a:cs typeface="Times New Roman" panose="02020603050405020304" pitchFamily="18" charset="0"/>
              </a:rPr>
              <a:t>有瓦遮頭</a:t>
            </a:r>
            <a:r>
              <a:rPr lang="en-US" altLang="zh-CN" sz="1600" dirty="0">
                <a:solidFill>
                  <a:srgbClr val="F7892F"/>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1600" b="0" dirty="0">
                <a:latin typeface="Times New Roman" panose="02020603050405020304" pitchFamily="18" charset="0"/>
                <a:ea typeface="等线" panose="02010600030101010101" pitchFamily="2" charset="-122"/>
                <a:cs typeface="Times New Roman" panose="02020603050405020304" pitchFamily="18" charset="0"/>
              </a:rPr>
              <a:t> </a:t>
            </a:r>
            <a:r>
              <a:rPr lang="en-US" sz="1600" b="0" dirty="0">
                <a:latin typeface="Times New Roman" panose="02020603050405020304" pitchFamily="18" charset="0"/>
                <a:cs typeface="Times New Roman" panose="02020603050405020304" pitchFamily="18" charset="0"/>
              </a:rPr>
              <a:t>is still a luxury for some people.</a:t>
            </a:r>
            <a:br>
              <a:rPr lang="en-US" sz="1600" b="0" dirty="0">
                <a:latin typeface="Times New Roman" panose="02020603050405020304" pitchFamily="18" charset="0"/>
                <a:cs typeface="Times New Roman" panose="02020603050405020304" pitchFamily="18" charset="0"/>
              </a:rPr>
            </a:br>
            <a:br>
              <a:rPr lang="en-US" sz="1600" b="0" dirty="0">
                <a:latin typeface="Times New Roman" panose="02020603050405020304" pitchFamily="18" charset="0"/>
                <a:cs typeface="Times New Roman" panose="02020603050405020304" pitchFamily="18" charset="0"/>
              </a:rPr>
            </a:br>
            <a:r>
              <a:rPr lang="en-US" sz="1600" b="0" dirty="0">
                <a:latin typeface="Times New Roman" panose="02020603050405020304" pitchFamily="18" charset="0"/>
                <a:cs typeface="Times New Roman" panose="02020603050405020304" pitchFamily="18" charset="0"/>
              </a:rPr>
              <a:t>Official statistics show that the number of street sleepers in Hong Kong doubled from </a:t>
            </a:r>
            <a:r>
              <a:rPr lang="en-US" sz="1600" dirty="0">
                <a:solidFill>
                  <a:srgbClr val="F7892F"/>
                </a:solidFill>
                <a:latin typeface="Times New Roman" panose="02020603050405020304" pitchFamily="18" charset="0"/>
                <a:cs typeface="Times New Roman" panose="02020603050405020304" pitchFamily="18" charset="0"/>
              </a:rPr>
              <a:t>787</a:t>
            </a:r>
            <a:r>
              <a:rPr lang="en-US" sz="1600" dirty="0">
                <a:latin typeface="Times New Roman" panose="02020603050405020304" pitchFamily="18" charset="0"/>
                <a:cs typeface="Times New Roman" panose="02020603050405020304" pitchFamily="18" charset="0"/>
              </a:rPr>
              <a:t> </a:t>
            </a:r>
            <a:r>
              <a:rPr lang="en-US" sz="1600" b="0" dirty="0">
                <a:latin typeface="Times New Roman" panose="02020603050405020304" pitchFamily="18" charset="0"/>
                <a:cs typeface="Times New Roman" panose="02020603050405020304" pitchFamily="18" charset="0"/>
              </a:rPr>
              <a:t>in 2014 to </a:t>
            </a:r>
            <a:r>
              <a:rPr lang="en-US" sz="1600" dirty="0">
                <a:solidFill>
                  <a:srgbClr val="F7892F"/>
                </a:solidFill>
                <a:latin typeface="Times New Roman" panose="02020603050405020304" pitchFamily="18" charset="0"/>
                <a:cs typeface="Times New Roman" panose="02020603050405020304" pitchFamily="18" charset="0"/>
              </a:rPr>
              <a:t>1,562</a:t>
            </a:r>
            <a:r>
              <a:rPr lang="en-US" sz="1600" b="0" dirty="0">
                <a:latin typeface="Times New Roman" panose="02020603050405020304" pitchFamily="18" charset="0"/>
                <a:cs typeface="Times New Roman" panose="02020603050405020304" pitchFamily="18" charset="0"/>
              </a:rPr>
              <a:t> in 2021. </a:t>
            </a:r>
            <a:br>
              <a:rPr lang="en-US" sz="1600" b="0" dirty="0">
                <a:latin typeface="Times New Roman" panose="02020603050405020304" pitchFamily="18" charset="0"/>
                <a:cs typeface="Times New Roman" panose="02020603050405020304" pitchFamily="18" charset="0"/>
              </a:rPr>
            </a:br>
            <a:br>
              <a:rPr lang="en-US" sz="1600" b="0" dirty="0">
                <a:latin typeface="Times New Roman" panose="02020603050405020304" pitchFamily="18" charset="0"/>
                <a:cs typeface="Times New Roman" panose="02020603050405020304" pitchFamily="18" charset="0"/>
              </a:rPr>
            </a:br>
            <a:r>
              <a:rPr lang="en-US" sz="1600" b="0" dirty="0">
                <a:latin typeface="Times New Roman" panose="02020603050405020304" pitchFamily="18" charset="0"/>
                <a:cs typeface="Times New Roman" panose="02020603050405020304" pitchFamily="18" charset="0"/>
              </a:rPr>
              <a:t>Because of the government's official data is based on voluntary registration of street sleepers, it also means that the size of this group is </a:t>
            </a:r>
            <a:r>
              <a:rPr lang="en-US" sz="1600" dirty="0">
                <a:solidFill>
                  <a:srgbClr val="F7892F"/>
                </a:solidFill>
                <a:latin typeface="Times New Roman" panose="02020603050405020304" pitchFamily="18" charset="0"/>
                <a:cs typeface="Times New Roman" panose="02020603050405020304" pitchFamily="18" charset="0"/>
              </a:rPr>
              <a:t>larger</a:t>
            </a:r>
            <a:r>
              <a:rPr lang="en-US" sz="1600" b="0" dirty="0">
                <a:latin typeface="Times New Roman" panose="02020603050405020304" pitchFamily="18" charset="0"/>
                <a:cs typeface="Times New Roman" panose="02020603050405020304" pitchFamily="18" charset="0"/>
              </a:rPr>
              <a:t> than we thought.</a:t>
            </a:r>
          </a:p>
        </p:txBody>
      </p:sp>
      <p:pic>
        <p:nvPicPr>
          <p:cNvPr id="3" name="图片 2">
            <a:extLst>
              <a:ext uri="{FF2B5EF4-FFF2-40B4-BE49-F238E27FC236}">
                <a16:creationId xmlns:a16="http://schemas.microsoft.com/office/drawing/2014/main" id="{C057B7CB-1BA0-4C9C-B5A9-E40DB30437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168314"/>
            <a:ext cx="2958670" cy="1975186"/>
          </a:xfrm>
          <a:prstGeom prst="rect">
            <a:avLst/>
          </a:prstGeom>
        </p:spPr>
      </p:pic>
      <p:pic>
        <p:nvPicPr>
          <p:cNvPr id="5" name="图片 4">
            <a:extLst>
              <a:ext uri="{FF2B5EF4-FFF2-40B4-BE49-F238E27FC236}">
                <a16:creationId xmlns:a16="http://schemas.microsoft.com/office/drawing/2014/main" id="{149B7253-42D4-47F0-A315-0BA5C7771D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5163" y="3168314"/>
            <a:ext cx="3033647" cy="2022431"/>
          </a:xfrm>
          <a:prstGeom prst="rect">
            <a:avLst/>
          </a:prstGeom>
        </p:spPr>
      </p:pic>
      <p:pic>
        <p:nvPicPr>
          <p:cNvPr id="7" name="图片 6">
            <a:extLst>
              <a:ext uri="{FF2B5EF4-FFF2-40B4-BE49-F238E27FC236}">
                <a16:creationId xmlns:a16="http://schemas.microsoft.com/office/drawing/2014/main" id="{84361FFB-13FB-4327-9560-124D988236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88810" y="3168314"/>
            <a:ext cx="3158697" cy="2108723"/>
          </a:xfrm>
          <a:prstGeom prst="rect">
            <a:avLst/>
          </a:prstGeom>
        </p:spPr>
      </p:pic>
      <p:sp>
        <p:nvSpPr>
          <p:cNvPr id="8" name="文本框 7">
            <a:extLst>
              <a:ext uri="{FF2B5EF4-FFF2-40B4-BE49-F238E27FC236}">
                <a16:creationId xmlns:a16="http://schemas.microsoft.com/office/drawing/2014/main" id="{CD258CE3-B6E2-4B35-9E91-94EF127C72FE}"/>
              </a:ext>
            </a:extLst>
          </p:cNvPr>
          <p:cNvSpPr txBox="1"/>
          <p:nvPr/>
        </p:nvSpPr>
        <p:spPr>
          <a:xfrm>
            <a:off x="-1543565" y="0"/>
            <a:ext cx="4574058" cy="276999"/>
          </a:xfrm>
          <a:prstGeom prst="rect">
            <a:avLst/>
          </a:prstGeom>
          <a:noFill/>
        </p:spPr>
        <p:txBody>
          <a:bodyPr wrap="square">
            <a:spAutoFit/>
          </a:bodyPr>
          <a:lstStyle/>
          <a:p>
            <a:pPr marL="0" lvl="0" indent="0" algn="ctr" rtl="0">
              <a:spcBef>
                <a:spcPts val="0"/>
              </a:spcBef>
              <a:spcAft>
                <a:spcPts val="0"/>
              </a:spcAft>
              <a:buNone/>
            </a:pPr>
            <a:r>
              <a:rPr lang="en" sz="1200" b="1" dirty="0">
                <a:solidFill>
                  <a:srgbClr val="555F69"/>
                </a:solidFill>
                <a:latin typeface="Alice" panose="02010600030101010101" charset="0"/>
              </a:rPr>
              <a:t>01 Background</a:t>
            </a:r>
          </a:p>
        </p:txBody>
      </p:sp>
    </p:spTree>
    <p:extLst>
      <p:ext uri="{BB962C8B-B14F-4D97-AF65-F5344CB8AC3E}">
        <p14:creationId xmlns:p14="http://schemas.microsoft.com/office/powerpoint/2010/main" val="3257488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26" name="Google Shape;374;p43">
            <a:extLst>
              <a:ext uri="{FF2B5EF4-FFF2-40B4-BE49-F238E27FC236}">
                <a16:creationId xmlns:a16="http://schemas.microsoft.com/office/drawing/2014/main" id="{4251EE09-9AF8-4C1F-84A3-6A9C881C2F2D}"/>
              </a:ext>
            </a:extLst>
          </p:cNvPr>
          <p:cNvSpPr txBox="1">
            <a:spLocks/>
          </p:cNvSpPr>
          <p:nvPr/>
        </p:nvSpPr>
        <p:spPr>
          <a:xfrm>
            <a:off x="288415" y="1816444"/>
            <a:ext cx="8456049" cy="30891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lt1"/>
              </a:buClr>
              <a:buSzPts val="1400"/>
              <a:buFont typeface="Roboto"/>
              <a:buNone/>
              <a:defRPr sz="1600" b="0" i="0" u="none" strike="noStrike" cap="none">
                <a:solidFill>
                  <a:schemeClr val="lt1"/>
                </a:solidFill>
                <a:latin typeface="Roboto"/>
                <a:ea typeface="Roboto"/>
                <a:cs typeface="Roboto"/>
                <a:sym typeface="Roboto"/>
              </a:defRPr>
            </a:lvl1pPr>
            <a:lvl2pPr marL="914400" marR="0" lvl="1" indent="-323850" algn="ctr" rtl="0">
              <a:lnSpc>
                <a:spcPct val="100000"/>
              </a:lnSpc>
              <a:spcBef>
                <a:spcPts val="0"/>
              </a:spcBef>
              <a:spcAft>
                <a:spcPts val="0"/>
              </a:spcAft>
              <a:buClr>
                <a:schemeClr val="lt1"/>
              </a:buClr>
              <a:buSzPts val="1500"/>
              <a:buFont typeface="Roboto"/>
              <a:buNone/>
              <a:defRPr sz="1500" b="0" i="0" u="none" strike="noStrike" cap="none">
                <a:solidFill>
                  <a:schemeClr val="lt1"/>
                </a:solidFill>
                <a:latin typeface="Roboto"/>
                <a:ea typeface="Roboto"/>
                <a:cs typeface="Roboto"/>
                <a:sym typeface="Roboto"/>
              </a:defRPr>
            </a:lvl2pPr>
            <a:lvl3pPr marL="1371600" marR="0" lvl="2" indent="-323850" algn="ctr" rtl="0">
              <a:lnSpc>
                <a:spcPct val="100000"/>
              </a:lnSpc>
              <a:spcBef>
                <a:spcPts val="0"/>
              </a:spcBef>
              <a:spcAft>
                <a:spcPts val="0"/>
              </a:spcAft>
              <a:buClr>
                <a:schemeClr val="lt1"/>
              </a:buClr>
              <a:buSzPts val="1500"/>
              <a:buFont typeface="Roboto"/>
              <a:buNone/>
              <a:defRPr sz="1500" b="0" i="0" u="none" strike="noStrike" cap="none">
                <a:solidFill>
                  <a:schemeClr val="lt1"/>
                </a:solidFill>
                <a:latin typeface="Roboto"/>
                <a:ea typeface="Roboto"/>
                <a:cs typeface="Roboto"/>
                <a:sym typeface="Roboto"/>
              </a:defRPr>
            </a:lvl3pPr>
            <a:lvl4pPr marL="1828800" marR="0" lvl="3" indent="-323850" algn="ctr" rtl="0">
              <a:lnSpc>
                <a:spcPct val="100000"/>
              </a:lnSpc>
              <a:spcBef>
                <a:spcPts val="0"/>
              </a:spcBef>
              <a:spcAft>
                <a:spcPts val="0"/>
              </a:spcAft>
              <a:buClr>
                <a:schemeClr val="lt1"/>
              </a:buClr>
              <a:buSzPts val="1500"/>
              <a:buFont typeface="Roboto"/>
              <a:buNone/>
              <a:defRPr sz="1500" b="0" i="0" u="none" strike="noStrike" cap="none">
                <a:solidFill>
                  <a:schemeClr val="lt1"/>
                </a:solidFill>
                <a:latin typeface="Roboto"/>
                <a:ea typeface="Roboto"/>
                <a:cs typeface="Roboto"/>
                <a:sym typeface="Roboto"/>
              </a:defRPr>
            </a:lvl4pPr>
            <a:lvl5pPr marL="2286000" marR="0" lvl="4" indent="-323850" algn="ctr" rtl="0">
              <a:lnSpc>
                <a:spcPct val="100000"/>
              </a:lnSpc>
              <a:spcBef>
                <a:spcPts val="0"/>
              </a:spcBef>
              <a:spcAft>
                <a:spcPts val="0"/>
              </a:spcAft>
              <a:buClr>
                <a:schemeClr val="lt1"/>
              </a:buClr>
              <a:buSzPts val="1500"/>
              <a:buFont typeface="Roboto"/>
              <a:buNone/>
              <a:defRPr sz="1500" b="0" i="0" u="none" strike="noStrike" cap="none">
                <a:solidFill>
                  <a:schemeClr val="lt1"/>
                </a:solidFill>
                <a:latin typeface="Roboto"/>
                <a:ea typeface="Roboto"/>
                <a:cs typeface="Roboto"/>
                <a:sym typeface="Roboto"/>
              </a:defRPr>
            </a:lvl5pPr>
            <a:lvl6pPr marL="2743200" marR="0" lvl="5" indent="-323850" algn="ctr" rtl="0">
              <a:lnSpc>
                <a:spcPct val="100000"/>
              </a:lnSpc>
              <a:spcBef>
                <a:spcPts val="0"/>
              </a:spcBef>
              <a:spcAft>
                <a:spcPts val="0"/>
              </a:spcAft>
              <a:buClr>
                <a:schemeClr val="lt1"/>
              </a:buClr>
              <a:buSzPts val="1500"/>
              <a:buFont typeface="Roboto"/>
              <a:buNone/>
              <a:defRPr sz="1500" b="0" i="0" u="none" strike="noStrike" cap="none">
                <a:solidFill>
                  <a:schemeClr val="lt1"/>
                </a:solidFill>
                <a:latin typeface="Roboto"/>
                <a:ea typeface="Roboto"/>
                <a:cs typeface="Roboto"/>
                <a:sym typeface="Roboto"/>
              </a:defRPr>
            </a:lvl6pPr>
            <a:lvl7pPr marL="3200400" marR="0" lvl="6" indent="-323850" algn="ctr" rtl="0">
              <a:lnSpc>
                <a:spcPct val="100000"/>
              </a:lnSpc>
              <a:spcBef>
                <a:spcPts val="0"/>
              </a:spcBef>
              <a:spcAft>
                <a:spcPts val="0"/>
              </a:spcAft>
              <a:buClr>
                <a:schemeClr val="lt1"/>
              </a:buClr>
              <a:buSzPts val="1500"/>
              <a:buFont typeface="Roboto"/>
              <a:buNone/>
              <a:defRPr sz="1500" b="0" i="0" u="none" strike="noStrike" cap="none">
                <a:solidFill>
                  <a:schemeClr val="lt1"/>
                </a:solidFill>
                <a:latin typeface="Roboto"/>
                <a:ea typeface="Roboto"/>
                <a:cs typeface="Roboto"/>
                <a:sym typeface="Roboto"/>
              </a:defRPr>
            </a:lvl7pPr>
            <a:lvl8pPr marL="3657600" marR="0" lvl="7" indent="-323850" algn="ctr" rtl="0">
              <a:lnSpc>
                <a:spcPct val="100000"/>
              </a:lnSpc>
              <a:spcBef>
                <a:spcPts val="0"/>
              </a:spcBef>
              <a:spcAft>
                <a:spcPts val="0"/>
              </a:spcAft>
              <a:buClr>
                <a:schemeClr val="lt1"/>
              </a:buClr>
              <a:buSzPts val="1500"/>
              <a:buFont typeface="Roboto"/>
              <a:buNone/>
              <a:defRPr sz="1500" b="0" i="0" u="none" strike="noStrike" cap="none">
                <a:solidFill>
                  <a:schemeClr val="lt1"/>
                </a:solidFill>
                <a:latin typeface="Roboto"/>
                <a:ea typeface="Roboto"/>
                <a:cs typeface="Roboto"/>
                <a:sym typeface="Roboto"/>
              </a:defRPr>
            </a:lvl8pPr>
            <a:lvl9pPr marL="4114800" marR="0" lvl="8" indent="-323850" algn="ctr" rtl="0">
              <a:lnSpc>
                <a:spcPct val="100000"/>
              </a:lnSpc>
              <a:spcBef>
                <a:spcPts val="0"/>
              </a:spcBef>
              <a:spcAft>
                <a:spcPts val="0"/>
              </a:spcAft>
              <a:buClr>
                <a:schemeClr val="lt1"/>
              </a:buClr>
              <a:buSzPts val="1500"/>
              <a:buFont typeface="Roboto"/>
              <a:buNone/>
              <a:defRPr sz="1500" b="0" i="0" u="none" strike="noStrike" cap="none">
                <a:solidFill>
                  <a:schemeClr val="lt1"/>
                </a:solidFill>
                <a:latin typeface="Roboto"/>
                <a:ea typeface="Roboto"/>
                <a:cs typeface="Roboto"/>
                <a:sym typeface="Roboto"/>
              </a:defRPr>
            </a:lvl9pPr>
          </a:lstStyle>
          <a:p>
            <a:pPr marL="0" marR="0" algn="l">
              <a:lnSpc>
                <a:spcPct val="150000"/>
              </a:lnSpc>
              <a:spcBef>
                <a:spcPts val="0"/>
              </a:spcBef>
              <a:spcAft>
                <a:spcPts val="800"/>
              </a:spcAft>
            </a:pPr>
            <a:r>
              <a:rPr lang="en-US" dirty="0">
                <a:effectLst/>
                <a:latin typeface="Times New Roman" panose="02020603050405020304" pitchFamily="18" charset="0"/>
                <a:ea typeface="等线" panose="02010600030101010101" pitchFamily="2" charset="-122"/>
                <a:cs typeface="Times New Roman" panose="02020603050405020304" pitchFamily="18" charset="0"/>
              </a:rPr>
              <a:t>The issue of street sleepers has been discussed and concern since the establishment of the Hong Kong government in </a:t>
            </a:r>
            <a:r>
              <a:rPr lang="en-US" b="1" dirty="0">
                <a:solidFill>
                  <a:srgbClr val="F7892F"/>
                </a:solidFill>
                <a:effectLst/>
                <a:latin typeface="Times New Roman" panose="02020603050405020304" pitchFamily="18" charset="0"/>
                <a:ea typeface="等线" panose="02010600030101010101" pitchFamily="2" charset="-122"/>
                <a:cs typeface="Times New Roman" panose="02020603050405020304" pitchFamily="18" charset="0"/>
              </a:rPr>
              <a:t>1841</a:t>
            </a:r>
            <a:r>
              <a:rPr lang="en-US" dirty="0">
                <a:effectLst/>
                <a:latin typeface="Times New Roman" panose="02020603050405020304" pitchFamily="18" charset="0"/>
                <a:ea typeface="等线" panose="02010600030101010101" pitchFamily="2" charset="-122"/>
                <a:cs typeface="Times New Roman" panose="02020603050405020304" pitchFamily="18" charset="0"/>
              </a:rPr>
              <a:t>. Every year, the government promotes a social survey of the real situation of street sleepers, establishes relevant assistance departments and measures, and introduces a series of policies for caring for street sleepers...</a:t>
            </a:r>
          </a:p>
          <a:p>
            <a:pPr marL="0" marR="0" algn="l">
              <a:lnSpc>
                <a:spcPct val="150000"/>
              </a:lnSpc>
              <a:spcBef>
                <a:spcPts val="0"/>
              </a:spcBef>
              <a:spcAft>
                <a:spcPts val="800"/>
              </a:spcAft>
            </a:pPr>
            <a:r>
              <a:rPr lang="en-US" dirty="0">
                <a:effectLst/>
                <a:latin typeface="Times New Roman" panose="02020603050405020304" pitchFamily="18" charset="0"/>
                <a:ea typeface="等线" panose="02010600030101010101" pitchFamily="2" charset="-122"/>
                <a:cs typeface="Times New Roman" panose="02020603050405020304" pitchFamily="18" charset="0"/>
              </a:rPr>
              <a:t>However, in the past </a:t>
            </a:r>
            <a:r>
              <a:rPr lang="en-US" b="1" dirty="0">
                <a:solidFill>
                  <a:srgbClr val="F7892F"/>
                </a:solidFill>
                <a:effectLst/>
                <a:latin typeface="Times New Roman" panose="02020603050405020304" pitchFamily="18" charset="0"/>
                <a:ea typeface="等线" panose="02010600030101010101" pitchFamily="2" charset="-122"/>
                <a:cs typeface="Times New Roman" panose="02020603050405020304" pitchFamily="18" charset="0"/>
              </a:rPr>
              <a:t>70</a:t>
            </a:r>
            <a:r>
              <a:rPr lang="en-US" dirty="0">
                <a:effectLst/>
                <a:latin typeface="Times New Roman" panose="02020603050405020304" pitchFamily="18" charset="0"/>
                <a:ea typeface="等线" panose="02010600030101010101" pitchFamily="2" charset="-122"/>
                <a:cs typeface="Times New Roman" panose="02020603050405020304" pitchFamily="18" charset="0"/>
              </a:rPr>
              <a:t> years, Hong Kong has developed into a world-class city and Asia's financial center, and the situation of such groups has not been fundamentally improved. </a:t>
            </a:r>
            <a:endParaRPr lang="en-US" dirty="0">
              <a:latin typeface="Times New Roman" panose="02020603050405020304" pitchFamily="18" charset="0"/>
              <a:ea typeface="等线" panose="02010600030101010101" pitchFamily="2" charset="-122"/>
              <a:cs typeface="Times New Roman" panose="02020603050405020304" pitchFamily="18" charset="0"/>
            </a:endParaRPr>
          </a:p>
          <a:p>
            <a:pPr marL="0" marR="0" algn="l">
              <a:lnSpc>
                <a:spcPct val="150000"/>
              </a:lnSpc>
              <a:spcBef>
                <a:spcPts val="0"/>
              </a:spcBef>
              <a:spcAft>
                <a:spcPts val="800"/>
              </a:spcAft>
            </a:pPr>
            <a:r>
              <a:rPr lang="en-US" dirty="0">
                <a:effectLst/>
                <a:latin typeface="Times New Roman" panose="02020603050405020304" pitchFamily="18" charset="0"/>
                <a:ea typeface="等线" panose="02010600030101010101" pitchFamily="2" charset="-122"/>
                <a:cs typeface="Times New Roman" panose="02020603050405020304" pitchFamily="18" charset="0"/>
              </a:rPr>
              <a:t>Instead, it has become </a:t>
            </a:r>
            <a:r>
              <a:rPr lang="en-US" b="1" dirty="0">
                <a:solidFill>
                  <a:srgbClr val="F7892F"/>
                </a:solidFill>
                <a:effectLst/>
                <a:latin typeface="Times New Roman" panose="02020603050405020304" pitchFamily="18" charset="0"/>
                <a:ea typeface="等线" panose="02010600030101010101" pitchFamily="2" charset="-122"/>
                <a:cs typeface="Times New Roman" panose="02020603050405020304" pitchFamily="18" charset="0"/>
              </a:rPr>
              <a:t>more and more difficult</a:t>
            </a:r>
            <a:r>
              <a:rPr lang="en-US" dirty="0">
                <a:effectLst/>
                <a:latin typeface="Times New Roman" panose="02020603050405020304" pitchFamily="18" charset="0"/>
                <a:ea typeface="等线" panose="02010600030101010101" pitchFamily="2" charset="-122"/>
                <a:cs typeface="Times New Roman" panose="02020603050405020304" pitchFamily="18" charset="0"/>
              </a:rPr>
              <a:t>.</a:t>
            </a:r>
          </a:p>
        </p:txBody>
      </p:sp>
      <p:sp>
        <p:nvSpPr>
          <p:cNvPr id="29" name="文本框 28">
            <a:extLst>
              <a:ext uri="{FF2B5EF4-FFF2-40B4-BE49-F238E27FC236}">
                <a16:creationId xmlns:a16="http://schemas.microsoft.com/office/drawing/2014/main" id="{0103CDD8-495D-4E6B-B521-FFECE9E08C7E}"/>
              </a:ext>
            </a:extLst>
          </p:cNvPr>
          <p:cNvSpPr txBox="1"/>
          <p:nvPr/>
        </p:nvSpPr>
        <p:spPr>
          <a:xfrm>
            <a:off x="-1457067" y="-39131"/>
            <a:ext cx="4574058" cy="276999"/>
          </a:xfrm>
          <a:prstGeom prst="rect">
            <a:avLst/>
          </a:prstGeom>
          <a:noFill/>
        </p:spPr>
        <p:txBody>
          <a:bodyPr wrap="square">
            <a:spAutoFit/>
          </a:bodyPr>
          <a:lstStyle/>
          <a:p>
            <a:pPr marL="0" lvl="0" indent="0" algn="ctr" rtl="0">
              <a:spcBef>
                <a:spcPts val="0"/>
              </a:spcBef>
              <a:spcAft>
                <a:spcPts val="0"/>
              </a:spcAft>
              <a:buNone/>
            </a:pPr>
            <a:r>
              <a:rPr lang="en" sz="1200" b="1" dirty="0">
                <a:solidFill>
                  <a:srgbClr val="555F69"/>
                </a:solidFill>
                <a:latin typeface="Alice" panose="02010600030101010101" charset="0"/>
              </a:rPr>
              <a:t>01 Background</a:t>
            </a:r>
          </a:p>
        </p:txBody>
      </p:sp>
      <p:pic>
        <p:nvPicPr>
          <p:cNvPr id="3" name="图片 2">
            <a:extLst>
              <a:ext uri="{FF2B5EF4-FFF2-40B4-BE49-F238E27FC236}">
                <a16:creationId xmlns:a16="http://schemas.microsoft.com/office/drawing/2014/main" id="{27EDB775-944F-40E7-902A-11DB57F4C44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3294" y="-39131"/>
            <a:ext cx="2504546" cy="1855575"/>
          </a:xfrm>
          <a:prstGeom prst="rect">
            <a:avLst/>
          </a:prstGeom>
        </p:spPr>
      </p:pic>
      <p:pic>
        <p:nvPicPr>
          <p:cNvPr id="5" name="图片 4">
            <a:extLst>
              <a:ext uri="{FF2B5EF4-FFF2-40B4-BE49-F238E27FC236}">
                <a16:creationId xmlns:a16="http://schemas.microsoft.com/office/drawing/2014/main" id="{E8E0A674-9AD2-4AAE-B485-FA2B6DAEF1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24375" y="362800"/>
            <a:ext cx="2301430" cy="16564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8"/>
          <p:cNvSpPr txBox="1">
            <a:spLocks noGrp="1"/>
          </p:cNvSpPr>
          <p:nvPr>
            <p:ph type="title"/>
          </p:nvPr>
        </p:nvSpPr>
        <p:spPr>
          <a:xfrm>
            <a:off x="1190112" y="2677699"/>
            <a:ext cx="7072389" cy="1622031"/>
          </a:xfrm>
          <a:prstGeom prst="rect">
            <a:avLst/>
          </a:prstGeom>
        </p:spPr>
        <p:txBody>
          <a:bodyPr spcFirstLastPara="1" wrap="square" lIns="91425" tIns="91425" rIns="91425" bIns="91425" anchor="ctr" anchorCtr="0">
            <a:noAutofit/>
          </a:bodyPr>
          <a:lstStyle/>
          <a:p>
            <a:pPr algn="l">
              <a:lnSpc>
                <a:spcPct val="150000"/>
              </a:lnSpc>
            </a:pPr>
            <a:r>
              <a:rPr lang="en-US" sz="1600" b="0" dirty="0">
                <a:effectLst/>
                <a:latin typeface="Times New Roman" panose="02020603050405020304" pitchFamily="18" charset="0"/>
                <a:ea typeface="等线" panose="02010600030101010101" pitchFamily="2" charset="-122"/>
                <a:cs typeface="Times New Roman" panose="02020603050405020304" pitchFamily="18" charset="0"/>
              </a:rPr>
              <a:t>Our project aims to compare the topics and keywords of the Hong Kong Legislative Council Street Sleepers Conference from </a:t>
            </a:r>
            <a:r>
              <a:rPr lang="en-US" sz="1600" dirty="0">
                <a:solidFill>
                  <a:srgbClr val="F7892F"/>
                </a:solidFill>
                <a:effectLst/>
                <a:latin typeface="Times New Roman" panose="02020603050405020304" pitchFamily="18" charset="0"/>
                <a:ea typeface="等线" panose="02010600030101010101" pitchFamily="2" charset="-122"/>
                <a:cs typeface="Times New Roman" panose="02020603050405020304" pitchFamily="18" charset="0"/>
              </a:rPr>
              <a:t>1997 to 2021</a:t>
            </a:r>
            <a:r>
              <a:rPr lang="en-US" sz="1600" b="0" dirty="0">
                <a:effectLst/>
                <a:latin typeface="Times New Roman" panose="02020603050405020304" pitchFamily="18" charset="0"/>
                <a:ea typeface="等线" panose="02010600030101010101" pitchFamily="2" charset="-122"/>
                <a:cs typeface="Times New Roman" panose="02020603050405020304" pitchFamily="18" charset="0"/>
              </a:rPr>
              <a:t>, and find out </a:t>
            </a:r>
            <a:r>
              <a:rPr lang="en-US" sz="1600" dirty="0">
                <a:solidFill>
                  <a:srgbClr val="F7892F"/>
                </a:solidFill>
                <a:effectLst/>
                <a:latin typeface="Times New Roman" panose="02020603050405020304" pitchFamily="18" charset="0"/>
                <a:ea typeface="等线" panose="02010600030101010101" pitchFamily="2" charset="-122"/>
                <a:cs typeface="Times New Roman" panose="02020603050405020304" pitchFamily="18" charset="0"/>
              </a:rPr>
              <a:t>why</a:t>
            </a:r>
            <a:r>
              <a:rPr lang="en-US" sz="1600" b="0" dirty="0">
                <a:effectLst/>
                <a:latin typeface="Times New Roman" panose="02020603050405020304" pitchFamily="18" charset="0"/>
                <a:ea typeface="等线" panose="02010600030101010101" pitchFamily="2" charset="-122"/>
                <a:cs typeface="Times New Roman" panose="02020603050405020304" pitchFamily="18" charset="0"/>
              </a:rPr>
              <a:t> the series of measures promulgated and implemented by the Hong Kong government over the years have not only </a:t>
            </a:r>
            <a:r>
              <a:rPr lang="en-US" sz="1600" dirty="0">
                <a:solidFill>
                  <a:srgbClr val="F7892F"/>
                </a:solidFill>
                <a:effectLst/>
                <a:latin typeface="Times New Roman" panose="02020603050405020304" pitchFamily="18" charset="0"/>
                <a:ea typeface="等线" panose="02010600030101010101" pitchFamily="2" charset="-122"/>
                <a:cs typeface="Times New Roman" panose="02020603050405020304" pitchFamily="18" charset="0"/>
              </a:rPr>
              <a:t>failed to reduce the number </a:t>
            </a:r>
            <a:r>
              <a:rPr lang="en-US" sz="1600" b="0" dirty="0">
                <a:effectLst/>
                <a:latin typeface="Times New Roman" panose="02020603050405020304" pitchFamily="18" charset="0"/>
                <a:ea typeface="等线" panose="02010600030101010101" pitchFamily="2" charset="-122"/>
                <a:cs typeface="Times New Roman" panose="02020603050405020304" pitchFamily="18" charset="0"/>
              </a:rPr>
              <a:t>of street sleepers, but also have </a:t>
            </a:r>
            <a:r>
              <a:rPr lang="en-US" sz="1600" dirty="0">
                <a:solidFill>
                  <a:srgbClr val="F7892F"/>
                </a:solidFill>
                <a:effectLst/>
                <a:latin typeface="Times New Roman" panose="02020603050405020304" pitchFamily="18" charset="0"/>
                <a:ea typeface="等线" panose="02010600030101010101" pitchFamily="2" charset="-122"/>
                <a:cs typeface="Times New Roman" panose="02020603050405020304" pitchFamily="18" charset="0"/>
              </a:rPr>
              <a:t>deepened their survival plight</a:t>
            </a:r>
            <a:r>
              <a:rPr lang="en-US" sz="1600" b="0" dirty="0">
                <a:effectLst/>
                <a:latin typeface="Times New Roman" panose="02020603050405020304" pitchFamily="18" charset="0"/>
                <a:ea typeface="等线" panose="02010600030101010101" pitchFamily="2" charset="-122"/>
                <a:cs typeface="Times New Roman" panose="02020603050405020304" pitchFamily="18" charset="0"/>
              </a:rPr>
              <a:t>.</a:t>
            </a:r>
            <a:endParaRPr lang="en-US" sz="1600" b="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4B6BCEE1-4F53-4DCB-AC1A-2102790A080F}"/>
              </a:ext>
            </a:extLst>
          </p:cNvPr>
          <p:cNvSpPr txBox="1"/>
          <p:nvPr/>
        </p:nvSpPr>
        <p:spPr>
          <a:xfrm>
            <a:off x="-1457067" y="-39131"/>
            <a:ext cx="4574058" cy="276999"/>
          </a:xfrm>
          <a:prstGeom prst="rect">
            <a:avLst/>
          </a:prstGeom>
          <a:noFill/>
        </p:spPr>
        <p:txBody>
          <a:bodyPr wrap="square">
            <a:spAutoFit/>
          </a:bodyPr>
          <a:lstStyle/>
          <a:p>
            <a:pPr marL="0" lvl="0" indent="0" algn="ctr" rtl="0">
              <a:spcBef>
                <a:spcPts val="0"/>
              </a:spcBef>
              <a:spcAft>
                <a:spcPts val="0"/>
              </a:spcAft>
              <a:buNone/>
            </a:pPr>
            <a:r>
              <a:rPr lang="en" sz="1200" b="1" dirty="0">
                <a:solidFill>
                  <a:srgbClr val="555F69"/>
                </a:solidFill>
                <a:latin typeface="Alice" panose="02010600030101010101" charset="0"/>
              </a:rPr>
              <a:t>01 Background</a:t>
            </a:r>
          </a:p>
        </p:txBody>
      </p:sp>
      <p:sp>
        <p:nvSpPr>
          <p:cNvPr id="4" name="Google Shape;399;p45">
            <a:extLst>
              <a:ext uri="{FF2B5EF4-FFF2-40B4-BE49-F238E27FC236}">
                <a16:creationId xmlns:a16="http://schemas.microsoft.com/office/drawing/2014/main" id="{53B3AE33-30CE-4073-A9B4-54C0A0D4FFF7}"/>
              </a:ext>
            </a:extLst>
          </p:cNvPr>
          <p:cNvSpPr txBox="1">
            <a:spLocks/>
          </p:cNvSpPr>
          <p:nvPr/>
        </p:nvSpPr>
        <p:spPr>
          <a:xfrm>
            <a:off x="3042790" y="1750539"/>
            <a:ext cx="3054300" cy="495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solidFill>
                  <a:srgbClr val="FAC231"/>
                </a:solidFill>
                <a:latin typeface="Alice" panose="02010600030101010101" charset="0"/>
              </a:rPr>
              <a:t>Core</a:t>
            </a:r>
            <a:r>
              <a:rPr lang="en-US" sz="2400" b="1" dirty="0">
                <a:solidFill>
                  <a:srgbClr val="555F69"/>
                </a:solidFill>
                <a:latin typeface="Alice" panose="02010600030101010101" charset="0"/>
              </a:rPr>
              <a:t> issue</a:t>
            </a:r>
          </a:p>
        </p:txBody>
      </p:sp>
      <p:grpSp>
        <p:nvGrpSpPr>
          <p:cNvPr id="5" name="Google Shape;405;p45">
            <a:extLst>
              <a:ext uri="{FF2B5EF4-FFF2-40B4-BE49-F238E27FC236}">
                <a16:creationId xmlns:a16="http://schemas.microsoft.com/office/drawing/2014/main" id="{4392381E-67E1-49A3-9964-0BC41A6CB116}"/>
              </a:ext>
            </a:extLst>
          </p:cNvPr>
          <p:cNvGrpSpPr/>
          <p:nvPr/>
        </p:nvGrpSpPr>
        <p:grpSpPr>
          <a:xfrm>
            <a:off x="4408527" y="1053413"/>
            <a:ext cx="317780" cy="414618"/>
            <a:chOff x="1805901" y="1960358"/>
            <a:chExt cx="284847" cy="373627"/>
          </a:xfrm>
        </p:grpSpPr>
        <p:sp>
          <p:nvSpPr>
            <p:cNvPr id="6" name="Google Shape;406;p45">
              <a:extLst>
                <a:ext uri="{FF2B5EF4-FFF2-40B4-BE49-F238E27FC236}">
                  <a16:creationId xmlns:a16="http://schemas.microsoft.com/office/drawing/2014/main" id="{903F8B01-1F61-47E6-9081-5224B11C9EEC}"/>
                </a:ext>
              </a:extLst>
            </p:cNvPr>
            <p:cNvSpPr/>
            <p:nvPr/>
          </p:nvSpPr>
          <p:spPr>
            <a:xfrm>
              <a:off x="1805901" y="1960358"/>
              <a:ext cx="284847" cy="373627"/>
            </a:xfrm>
            <a:custGeom>
              <a:avLst/>
              <a:gdLst/>
              <a:ahLst/>
              <a:cxnLst/>
              <a:rect l="l" t="t" r="r" b="b"/>
              <a:pathLst>
                <a:path w="8942" h="11729" extrusionOk="0">
                  <a:moveTo>
                    <a:pt x="8525" y="9395"/>
                  </a:moveTo>
                  <a:lnTo>
                    <a:pt x="8525" y="9764"/>
                  </a:lnTo>
                  <a:lnTo>
                    <a:pt x="3358" y="9764"/>
                  </a:lnTo>
                  <a:cubicBezTo>
                    <a:pt x="3239" y="9764"/>
                    <a:pt x="3155" y="9859"/>
                    <a:pt x="3155" y="9978"/>
                  </a:cubicBezTo>
                  <a:cubicBezTo>
                    <a:pt x="3155" y="10097"/>
                    <a:pt x="3239" y="10180"/>
                    <a:pt x="3358" y="10180"/>
                  </a:cubicBezTo>
                  <a:lnTo>
                    <a:pt x="8525" y="10180"/>
                  </a:lnTo>
                  <a:lnTo>
                    <a:pt x="8525" y="10490"/>
                  </a:lnTo>
                  <a:lnTo>
                    <a:pt x="6775" y="10490"/>
                  </a:lnTo>
                  <a:cubicBezTo>
                    <a:pt x="6656" y="10490"/>
                    <a:pt x="6561" y="10585"/>
                    <a:pt x="6561" y="10704"/>
                  </a:cubicBezTo>
                  <a:cubicBezTo>
                    <a:pt x="6561" y="10823"/>
                    <a:pt x="6656" y="10907"/>
                    <a:pt x="6775" y="10907"/>
                  </a:cubicBezTo>
                  <a:lnTo>
                    <a:pt x="8525" y="10907"/>
                  </a:lnTo>
                  <a:lnTo>
                    <a:pt x="8525" y="11264"/>
                  </a:lnTo>
                  <a:lnTo>
                    <a:pt x="1381" y="11264"/>
                  </a:lnTo>
                  <a:cubicBezTo>
                    <a:pt x="857" y="11264"/>
                    <a:pt x="441" y="10847"/>
                    <a:pt x="441" y="10335"/>
                  </a:cubicBezTo>
                  <a:cubicBezTo>
                    <a:pt x="441" y="10073"/>
                    <a:pt x="548" y="9835"/>
                    <a:pt x="715" y="9657"/>
                  </a:cubicBezTo>
                  <a:cubicBezTo>
                    <a:pt x="893" y="9478"/>
                    <a:pt x="1131" y="9395"/>
                    <a:pt x="1381" y="9395"/>
                  </a:cubicBezTo>
                  <a:close/>
                  <a:moveTo>
                    <a:pt x="1369" y="1"/>
                  </a:moveTo>
                  <a:cubicBezTo>
                    <a:pt x="619" y="1"/>
                    <a:pt x="0" y="620"/>
                    <a:pt x="0" y="1370"/>
                  </a:cubicBezTo>
                  <a:lnTo>
                    <a:pt x="0" y="10359"/>
                  </a:lnTo>
                  <a:cubicBezTo>
                    <a:pt x="0" y="11109"/>
                    <a:pt x="607" y="11728"/>
                    <a:pt x="1369" y="11728"/>
                  </a:cubicBezTo>
                  <a:lnTo>
                    <a:pt x="8739" y="11728"/>
                  </a:lnTo>
                  <a:cubicBezTo>
                    <a:pt x="8858" y="11728"/>
                    <a:pt x="8942" y="11645"/>
                    <a:pt x="8942" y="11526"/>
                  </a:cubicBezTo>
                  <a:lnTo>
                    <a:pt x="8942" y="2191"/>
                  </a:lnTo>
                  <a:cubicBezTo>
                    <a:pt x="8942" y="2072"/>
                    <a:pt x="8858" y="1989"/>
                    <a:pt x="8739" y="1989"/>
                  </a:cubicBezTo>
                  <a:cubicBezTo>
                    <a:pt x="8620" y="1989"/>
                    <a:pt x="8525" y="2072"/>
                    <a:pt x="8525" y="2191"/>
                  </a:cubicBezTo>
                  <a:lnTo>
                    <a:pt x="8525" y="8990"/>
                  </a:lnTo>
                  <a:lnTo>
                    <a:pt x="1596" y="8990"/>
                  </a:lnTo>
                  <a:lnTo>
                    <a:pt x="1596" y="7787"/>
                  </a:lnTo>
                  <a:cubicBezTo>
                    <a:pt x="1596" y="7668"/>
                    <a:pt x="1500" y="7585"/>
                    <a:pt x="1381" y="7585"/>
                  </a:cubicBezTo>
                  <a:cubicBezTo>
                    <a:pt x="1262" y="7585"/>
                    <a:pt x="1179" y="7668"/>
                    <a:pt x="1179" y="7787"/>
                  </a:cubicBezTo>
                  <a:lnTo>
                    <a:pt x="1179" y="9002"/>
                  </a:lnTo>
                  <a:cubicBezTo>
                    <a:pt x="905" y="9049"/>
                    <a:pt x="655" y="9168"/>
                    <a:pt x="441" y="9359"/>
                  </a:cubicBezTo>
                  <a:lnTo>
                    <a:pt x="441" y="1370"/>
                  </a:lnTo>
                  <a:cubicBezTo>
                    <a:pt x="441" y="929"/>
                    <a:pt x="762" y="548"/>
                    <a:pt x="1179" y="465"/>
                  </a:cubicBezTo>
                  <a:lnTo>
                    <a:pt x="1179" y="7109"/>
                  </a:lnTo>
                  <a:cubicBezTo>
                    <a:pt x="1179" y="7228"/>
                    <a:pt x="1262" y="7311"/>
                    <a:pt x="1381" y="7311"/>
                  </a:cubicBezTo>
                  <a:cubicBezTo>
                    <a:pt x="1500" y="7311"/>
                    <a:pt x="1596" y="7216"/>
                    <a:pt x="1596" y="7109"/>
                  </a:cubicBezTo>
                  <a:lnTo>
                    <a:pt x="1596" y="441"/>
                  </a:lnTo>
                  <a:lnTo>
                    <a:pt x="8525" y="441"/>
                  </a:lnTo>
                  <a:lnTo>
                    <a:pt x="8525" y="1489"/>
                  </a:lnTo>
                  <a:cubicBezTo>
                    <a:pt x="8525" y="1608"/>
                    <a:pt x="8620" y="1703"/>
                    <a:pt x="8739" y="1703"/>
                  </a:cubicBezTo>
                  <a:cubicBezTo>
                    <a:pt x="8847" y="1703"/>
                    <a:pt x="8942" y="1608"/>
                    <a:pt x="8942" y="1489"/>
                  </a:cubicBezTo>
                  <a:lnTo>
                    <a:pt x="8942" y="215"/>
                  </a:lnTo>
                  <a:cubicBezTo>
                    <a:pt x="8942" y="96"/>
                    <a:pt x="8847" y="1"/>
                    <a:pt x="8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07;p45">
              <a:extLst>
                <a:ext uri="{FF2B5EF4-FFF2-40B4-BE49-F238E27FC236}">
                  <a16:creationId xmlns:a16="http://schemas.microsoft.com/office/drawing/2014/main" id="{A409A357-A0A9-45CC-B763-D0D521FC2E0F}"/>
                </a:ext>
              </a:extLst>
            </p:cNvPr>
            <p:cNvSpPr/>
            <p:nvPr/>
          </p:nvSpPr>
          <p:spPr>
            <a:xfrm>
              <a:off x="1841929" y="2295249"/>
              <a:ext cx="165773" cy="13315"/>
            </a:xfrm>
            <a:custGeom>
              <a:avLst/>
              <a:gdLst/>
              <a:ahLst/>
              <a:cxnLst/>
              <a:rect l="l" t="t" r="r" b="b"/>
              <a:pathLst>
                <a:path w="5204" h="418" extrusionOk="0">
                  <a:moveTo>
                    <a:pt x="203" y="1"/>
                  </a:moveTo>
                  <a:cubicBezTo>
                    <a:pt x="84" y="1"/>
                    <a:pt x="0" y="84"/>
                    <a:pt x="0" y="203"/>
                  </a:cubicBezTo>
                  <a:cubicBezTo>
                    <a:pt x="0" y="322"/>
                    <a:pt x="84" y="418"/>
                    <a:pt x="203" y="418"/>
                  </a:cubicBezTo>
                  <a:lnTo>
                    <a:pt x="5001" y="418"/>
                  </a:lnTo>
                  <a:cubicBezTo>
                    <a:pt x="5120" y="418"/>
                    <a:pt x="5203" y="322"/>
                    <a:pt x="5203" y="203"/>
                  </a:cubicBezTo>
                  <a:cubicBezTo>
                    <a:pt x="5203" y="84"/>
                    <a:pt x="5120" y="1"/>
                    <a:pt x="5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415;p45">
            <a:extLst>
              <a:ext uri="{FF2B5EF4-FFF2-40B4-BE49-F238E27FC236}">
                <a16:creationId xmlns:a16="http://schemas.microsoft.com/office/drawing/2014/main" id="{D8E8408A-73BB-47FF-B704-4EDE16EF4A47}"/>
              </a:ext>
            </a:extLst>
          </p:cNvPr>
          <p:cNvSpPr/>
          <p:nvPr/>
        </p:nvSpPr>
        <p:spPr>
          <a:xfrm>
            <a:off x="4182762" y="881448"/>
            <a:ext cx="778476" cy="774358"/>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6886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2" name="Google Shape;522;p52"/>
          <p:cNvSpPr txBox="1">
            <a:spLocks noGrp="1"/>
          </p:cNvSpPr>
          <p:nvPr>
            <p:ph type="subTitle" idx="3"/>
          </p:nvPr>
        </p:nvSpPr>
        <p:spPr>
          <a:xfrm>
            <a:off x="2080546" y="982056"/>
            <a:ext cx="4604194" cy="3858490"/>
          </a:xfrm>
          <a:prstGeom prst="rect">
            <a:avLst/>
          </a:prstGeom>
        </p:spPr>
        <p:txBody>
          <a:bodyPr spcFirstLastPara="1" wrap="square" lIns="91425" tIns="91425" rIns="91425" bIns="91425" anchor="t" anchorCtr="0">
            <a:noAutofit/>
          </a:bodyPr>
          <a:lstStyle/>
          <a:p>
            <a:pPr marL="457200" marR="0" indent="0">
              <a:spcBef>
                <a:spcPts val="0"/>
              </a:spcBef>
              <a:spcAft>
                <a:spcPts val="0"/>
              </a:spcAft>
            </a:pPr>
            <a:r>
              <a:rPr lang="en-US" sz="1200" i="1" dirty="0">
                <a:effectLst/>
                <a:latin typeface="Times New Roman" panose="02020603050405020304" pitchFamily="18" charset="0"/>
                <a:ea typeface="等线" panose="02010600030101010101" pitchFamily="2" charset="-122"/>
                <a:cs typeface="Times New Roman" panose="02020603050405020304" pitchFamily="18" charset="0"/>
              </a:rPr>
              <a:t>In Hong Kong, many people were college students, businessmen, decent jobs, happy families before becoming street sleepers... … But after experiencing something that could not be surpassed in a short period of time, they had to choose to become street sleepers.</a:t>
            </a:r>
          </a:p>
          <a:p>
            <a:pPr marL="457200" marR="0" indent="0">
              <a:spcBef>
                <a:spcPts val="0"/>
              </a:spcBef>
              <a:spcAft>
                <a:spcPts val="0"/>
              </a:spcAft>
            </a:pPr>
            <a:endParaRPr lang="en-US" sz="1400" i="1" dirty="0">
              <a:effectLst/>
              <a:latin typeface="Times New Roman" panose="02020603050405020304" pitchFamily="18" charset="0"/>
              <a:ea typeface="等线" panose="02010600030101010101" pitchFamily="2" charset="-122"/>
              <a:cs typeface="Times New Roman" panose="02020603050405020304" pitchFamily="18" charset="0"/>
            </a:endParaRPr>
          </a:p>
          <a:p>
            <a:pPr marL="457200" marR="0" indent="0">
              <a:spcBef>
                <a:spcPts val="0"/>
              </a:spcBef>
              <a:spcAft>
                <a:spcPts val="0"/>
              </a:spcAft>
            </a:pPr>
            <a:endParaRPr lang="en-US" dirty="0">
              <a:effectLst/>
              <a:latin typeface="Times New Roman" panose="02020603050405020304" pitchFamily="18" charset="0"/>
              <a:ea typeface="等线" panose="02010600030101010101" pitchFamily="2" charset="-122"/>
              <a:cs typeface="Times New Roman" panose="02020603050405020304" pitchFamily="18" charset="0"/>
            </a:endParaRPr>
          </a:p>
          <a:p>
            <a:pPr marL="457200" marR="0" indent="0">
              <a:spcBef>
                <a:spcPts val="0"/>
              </a:spcBef>
              <a:spcAft>
                <a:spcPts val="800"/>
              </a:spcAft>
            </a:pPr>
            <a:r>
              <a:rPr lang="en-US" dirty="0">
                <a:effectLst/>
                <a:latin typeface="Times New Roman" panose="02020603050405020304" pitchFamily="18" charset="0"/>
                <a:ea typeface="等线" panose="02010600030101010101" pitchFamily="2" charset="-122"/>
                <a:cs typeface="Times New Roman" panose="02020603050405020304" pitchFamily="18" charset="0"/>
              </a:rPr>
              <a:t>-Therefore, </a:t>
            </a:r>
            <a:r>
              <a:rPr lang="en-US" b="1" dirty="0">
                <a:effectLst/>
                <a:latin typeface="Times New Roman" panose="02020603050405020304" pitchFamily="18" charset="0"/>
                <a:ea typeface="等线" panose="02010600030101010101" pitchFamily="2" charset="-122"/>
                <a:cs typeface="Times New Roman" panose="02020603050405020304" pitchFamily="18" charset="0"/>
              </a:rPr>
              <a:t>everyone is likely to become street sleepers</a:t>
            </a:r>
            <a:r>
              <a:rPr lang="en-US" dirty="0">
                <a:effectLst/>
                <a:latin typeface="Times New Roman" panose="02020603050405020304" pitchFamily="18" charset="0"/>
                <a:ea typeface="等线" panose="02010600030101010101" pitchFamily="2" charset="-122"/>
                <a:cs typeface="Times New Roman" panose="02020603050405020304" pitchFamily="18" charset="0"/>
              </a:rPr>
              <a:t>, so such groups cannot always be marginalized by society, or even regarded as existences that should not exist. </a:t>
            </a:r>
          </a:p>
          <a:p>
            <a:pPr marL="457200" marR="0" indent="0">
              <a:spcBef>
                <a:spcPts val="0"/>
              </a:spcBef>
              <a:spcAft>
                <a:spcPts val="800"/>
              </a:spcAft>
            </a:pPr>
            <a:r>
              <a:rPr lang="en-US" dirty="0">
                <a:effectLst/>
                <a:latin typeface="Times New Roman" panose="02020603050405020304" pitchFamily="18" charset="0"/>
                <a:ea typeface="等线" panose="02010600030101010101" pitchFamily="2" charset="-122"/>
                <a:cs typeface="Times New Roman" panose="02020603050405020304" pitchFamily="18" charset="0"/>
              </a:rPr>
              <a:t>-The government's measures should provide these groups with the most needed help, so that "</a:t>
            </a:r>
            <a:r>
              <a:rPr lang="zh-TW" altLang="en-US" dirty="0">
                <a:effectLst/>
                <a:latin typeface="Times New Roman" panose="02020603050405020304" pitchFamily="18" charset="0"/>
                <a:ea typeface="等线" panose="02010600030101010101" pitchFamily="2" charset="-122"/>
                <a:cs typeface="Times New Roman" panose="02020603050405020304" pitchFamily="18" charset="0"/>
              </a:rPr>
              <a:t>有瓦遮頭</a:t>
            </a:r>
            <a:r>
              <a:rPr lang="en-US" dirty="0">
                <a:effectLst/>
                <a:latin typeface="Times New Roman" panose="02020603050405020304" pitchFamily="18" charset="0"/>
                <a:ea typeface="等线" panose="02010600030101010101" pitchFamily="2" charset="-122"/>
                <a:cs typeface="Times New Roman" panose="02020603050405020304" pitchFamily="18" charset="0"/>
              </a:rPr>
              <a:t>" is no longer just a slogan.</a:t>
            </a:r>
          </a:p>
        </p:txBody>
      </p:sp>
      <p:sp>
        <p:nvSpPr>
          <p:cNvPr id="524" name="Google Shape;524;p52"/>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rgbClr val="FAC231"/>
                </a:solidFill>
              </a:rPr>
              <a:t>Why</a:t>
            </a:r>
            <a:r>
              <a:rPr lang="en-US" sz="2400" dirty="0"/>
              <a:t> it is </a:t>
            </a:r>
            <a:r>
              <a:rPr lang="en-US" sz="2400" dirty="0">
                <a:solidFill>
                  <a:srgbClr val="F7892F"/>
                </a:solidFill>
              </a:rPr>
              <a:t>important</a:t>
            </a:r>
            <a:r>
              <a:rPr lang="en-US" sz="2400" dirty="0"/>
              <a:t>?</a:t>
            </a:r>
            <a:endParaRPr sz="2400" dirty="0"/>
          </a:p>
        </p:txBody>
      </p:sp>
      <p:cxnSp>
        <p:nvCxnSpPr>
          <p:cNvPr id="525" name="Google Shape;525;p52"/>
          <p:cNvCxnSpPr/>
          <p:nvPr/>
        </p:nvCxnSpPr>
        <p:spPr>
          <a:xfrm>
            <a:off x="2383399" y="1145213"/>
            <a:ext cx="0" cy="2059500"/>
          </a:xfrm>
          <a:prstGeom prst="straightConnector1">
            <a:avLst/>
          </a:prstGeom>
          <a:noFill/>
          <a:ln w="9525" cap="flat" cmpd="sng">
            <a:solidFill>
              <a:schemeClr val="lt1"/>
            </a:solidFill>
            <a:prstDash val="solid"/>
            <a:round/>
            <a:headEnd type="none" w="med" len="med"/>
            <a:tailEnd type="none" w="med" len="med"/>
          </a:ln>
        </p:spPr>
      </p:cxnSp>
      <p:cxnSp>
        <p:nvCxnSpPr>
          <p:cNvPr id="528" name="Google Shape;528;p52"/>
          <p:cNvCxnSpPr/>
          <p:nvPr/>
        </p:nvCxnSpPr>
        <p:spPr>
          <a:xfrm>
            <a:off x="6738820" y="2532300"/>
            <a:ext cx="0" cy="2073900"/>
          </a:xfrm>
          <a:prstGeom prst="straightConnector1">
            <a:avLst/>
          </a:prstGeom>
          <a:noFill/>
          <a:ln w="9525" cap="flat" cmpd="sng">
            <a:solidFill>
              <a:schemeClr val="lt1"/>
            </a:solidFill>
            <a:prstDash val="solid"/>
            <a:round/>
            <a:headEnd type="none" w="med" len="med"/>
            <a:tailEnd type="none" w="med" len="med"/>
          </a:ln>
        </p:spPr>
      </p:cxnSp>
      <p:sp>
        <p:nvSpPr>
          <p:cNvPr id="8" name="文本框 7">
            <a:extLst>
              <a:ext uri="{FF2B5EF4-FFF2-40B4-BE49-F238E27FC236}">
                <a16:creationId xmlns:a16="http://schemas.microsoft.com/office/drawing/2014/main" id="{024F107B-5FF0-430F-A9B9-60E15A3D279A}"/>
              </a:ext>
            </a:extLst>
          </p:cNvPr>
          <p:cNvSpPr txBox="1"/>
          <p:nvPr/>
        </p:nvSpPr>
        <p:spPr>
          <a:xfrm>
            <a:off x="-1457067" y="-39131"/>
            <a:ext cx="4574058" cy="276999"/>
          </a:xfrm>
          <a:prstGeom prst="rect">
            <a:avLst/>
          </a:prstGeom>
          <a:noFill/>
        </p:spPr>
        <p:txBody>
          <a:bodyPr wrap="square">
            <a:spAutoFit/>
          </a:bodyPr>
          <a:lstStyle/>
          <a:p>
            <a:pPr marL="0" lvl="0" indent="0" algn="ctr" rtl="0">
              <a:spcBef>
                <a:spcPts val="0"/>
              </a:spcBef>
              <a:spcAft>
                <a:spcPts val="0"/>
              </a:spcAft>
              <a:buNone/>
            </a:pPr>
            <a:r>
              <a:rPr lang="en" sz="1200" b="1" dirty="0">
                <a:solidFill>
                  <a:srgbClr val="555F69"/>
                </a:solidFill>
                <a:latin typeface="Alice" panose="02010600030101010101" charset="0"/>
              </a:rPr>
              <a:t>01 Background</a:t>
            </a:r>
          </a:p>
        </p:txBody>
      </p:sp>
      <p:pic>
        <p:nvPicPr>
          <p:cNvPr id="3" name="图片 2">
            <a:extLst>
              <a:ext uri="{FF2B5EF4-FFF2-40B4-BE49-F238E27FC236}">
                <a16:creationId xmlns:a16="http://schemas.microsoft.com/office/drawing/2014/main" id="{6E86FA26-2E51-4783-BE1E-BF135B06A51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0305" y="1145213"/>
            <a:ext cx="1583299" cy="1930117"/>
          </a:xfrm>
          <a:prstGeom prst="rect">
            <a:avLst/>
          </a:prstGeom>
        </p:spPr>
      </p:pic>
      <p:pic>
        <p:nvPicPr>
          <p:cNvPr id="5" name="图片 4">
            <a:extLst>
              <a:ext uri="{FF2B5EF4-FFF2-40B4-BE49-F238E27FC236}">
                <a16:creationId xmlns:a16="http://schemas.microsoft.com/office/drawing/2014/main" id="{E78DBE60-92EF-4A0C-9ABF-400E19E30AA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248525" y="2532300"/>
            <a:ext cx="1727902" cy="233207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8"/>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a:t>
            </a:r>
            <a:r>
              <a:rPr lang="en-US" altLang="zh-CN" dirty="0" err="1"/>
              <a:t>esearch</a:t>
            </a:r>
            <a:r>
              <a:rPr lang="en-US" altLang="zh-CN" dirty="0"/>
              <a:t> </a:t>
            </a:r>
            <a:r>
              <a:rPr lang="en" dirty="0"/>
              <a:t> </a:t>
            </a:r>
            <a:r>
              <a:rPr lang="en" dirty="0">
                <a:solidFill>
                  <a:schemeClr val="dk1"/>
                </a:solidFill>
              </a:rPr>
              <a:t>Question</a:t>
            </a:r>
            <a:endParaRPr dirty="0">
              <a:solidFill>
                <a:schemeClr val="dk1"/>
              </a:solidFill>
            </a:endParaRPr>
          </a:p>
        </p:txBody>
      </p:sp>
      <p:sp>
        <p:nvSpPr>
          <p:cNvPr id="442" name="Google Shape;442;p48"/>
          <p:cNvSpPr txBox="1">
            <a:spLocks noGrp="1"/>
          </p:cNvSpPr>
          <p:nvPr>
            <p:ph type="subTitle" idx="4294967295"/>
          </p:nvPr>
        </p:nvSpPr>
        <p:spPr>
          <a:xfrm>
            <a:off x="6206644" y="1652058"/>
            <a:ext cx="2573316" cy="728456"/>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US" sz="1400" dirty="0">
                <a:latin typeface="Times New Roman" panose="02020603050405020304" pitchFamily="18" charset="0"/>
                <a:cs typeface="Times New Roman" panose="02020603050405020304" pitchFamily="18" charset="0"/>
              </a:rPr>
              <a:t>2.Do these topics and keywords have certain </a:t>
            </a:r>
            <a:r>
              <a:rPr lang="en-US" sz="1400" b="1" dirty="0">
                <a:latin typeface="Times New Roman" panose="02020603050405020304" pitchFamily="18" charset="0"/>
                <a:cs typeface="Times New Roman" panose="02020603050405020304" pitchFamily="18" charset="0"/>
              </a:rPr>
              <a:t>similarities</a:t>
            </a:r>
            <a:r>
              <a:rPr lang="en-US" sz="1400" dirty="0">
                <a:latin typeface="Times New Roman" panose="02020603050405020304" pitchFamily="18" charset="0"/>
                <a:cs typeface="Times New Roman" panose="02020603050405020304" pitchFamily="18" charset="0"/>
              </a:rPr>
              <a:t>?</a:t>
            </a:r>
            <a:endParaRPr sz="1400" dirty="0">
              <a:latin typeface="Times New Roman" panose="02020603050405020304" pitchFamily="18" charset="0"/>
              <a:cs typeface="Times New Roman" panose="02020603050405020304" pitchFamily="18" charset="0"/>
            </a:endParaRPr>
          </a:p>
        </p:txBody>
      </p:sp>
      <p:sp>
        <p:nvSpPr>
          <p:cNvPr id="444" name="Google Shape;444;p48"/>
          <p:cNvSpPr txBox="1">
            <a:spLocks noGrp="1"/>
          </p:cNvSpPr>
          <p:nvPr>
            <p:ph type="subTitle" idx="4294967295"/>
          </p:nvPr>
        </p:nvSpPr>
        <p:spPr>
          <a:xfrm>
            <a:off x="6029566" y="3644992"/>
            <a:ext cx="2987902" cy="1160449"/>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US" sz="1400" dirty="0">
                <a:solidFill>
                  <a:srgbClr val="555F69"/>
                </a:solidFill>
                <a:latin typeface="Times New Roman" panose="02020603050405020304" pitchFamily="18" charset="0"/>
                <a:ea typeface="等线" panose="02010600030101010101" pitchFamily="2" charset="-122"/>
              </a:rPr>
              <a:t>4.</a:t>
            </a:r>
            <a:r>
              <a:rPr lang="en-US" sz="1400" b="1" dirty="0">
                <a:solidFill>
                  <a:srgbClr val="F7892F"/>
                </a:solidFill>
                <a:effectLst/>
                <a:latin typeface="Times New Roman" panose="02020603050405020304" pitchFamily="18" charset="0"/>
                <a:ea typeface="等线" panose="02010600030101010101" pitchFamily="2" charset="-122"/>
              </a:rPr>
              <a:t>Why</a:t>
            </a:r>
            <a:r>
              <a:rPr lang="en-US" sz="1400" dirty="0">
                <a:effectLst/>
                <a:latin typeface="Times New Roman" panose="02020603050405020304" pitchFamily="18" charset="0"/>
                <a:ea typeface="等线" panose="02010600030101010101" pitchFamily="2" charset="-122"/>
              </a:rPr>
              <a:t> did the government's policy from 1997 to 2021 not reduce the number of street sleepers and improve the survival plight of street sleepers?</a:t>
            </a:r>
            <a:endParaRPr sz="1400" dirty="0"/>
          </a:p>
        </p:txBody>
      </p:sp>
      <p:sp>
        <p:nvSpPr>
          <p:cNvPr id="446" name="Google Shape;446;p48"/>
          <p:cNvSpPr txBox="1">
            <a:spLocks noGrp="1"/>
          </p:cNvSpPr>
          <p:nvPr>
            <p:ph type="subTitle" idx="4294967295"/>
          </p:nvPr>
        </p:nvSpPr>
        <p:spPr>
          <a:xfrm>
            <a:off x="433608" y="1587354"/>
            <a:ext cx="2740746" cy="1695886"/>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400" dirty="0">
                <a:latin typeface="Times New Roman" panose="02020603050405020304" pitchFamily="18" charset="0"/>
                <a:cs typeface="Times New Roman" panose="02020603050405020304" pitchFamily="18" charset="0"/>
              </a:rPr>
              <a:t>1.In 1997-2021, what are the </a:t>
            </a:r>
            <a:r>
              <a:rPr lang="en-US" sz="1400" b="1" dirty="0">
                <a:solidFill>
                  <a:srgbClr val="FFC000"/>
                </a:solidFill>
                <a:latin typeface="Times New Roman" panose="02020603050405020304" pitchFamily="18" charset="0"/>
                <a:cs typeface="Times New Roman" panose="02020603050405020304" pitchFamily="18" charset="0"/>
              </a:rPr>
              <a:t>topics</a:t>
            </a:r>
            <a:r>
              <a:rPr lang="en-US" sz="1400" dirty="0">
                <a:latin typeface="Times New Roman" panose="02020603050405020304" pitchFamily="18" charset="0"/>
                <a:cs typeface="Times New Roman" panose="02020603050405020304" pitchFamily="18" charset="0"/>
              </a:rPr>
              <a:t> and </a:t>
            </a:r>
            <a:r>
              <a:rPr lang="en-US" sz="1400" b="1" dirty="0">
                <a:solidFill>
                  <a:srgbClr val="FFC000"/>
                </a:solidFill>
                <a:latin typeface="Times New Roman" panose="02020603050405020304" pitchFamily="18" charset="0"/>
                <a:cs typeface="Times New Roman" panose="02020603050405020304" pitchFamily="18" charset="0"/>
              </a:rPr>
              <a:t>keywords</a:t>
            </a:r>
            <a:r>
              <a:rPr lang="en-US" sz="1400" dirty="0">
                <a:latin typeface="Times New Roman" panose="02020603050405020304" pitchFamily="18" charset="0"/>
                <a:cs typeface="Times New Roman" panose="02020603050405020304" pitchFamily="18" charset="0"/>
              </a:rPr>
              <a:t> discussed in the Hong Kong Legislative Council on the street sleeper policy each year?</a:t>
            </a:r>
            <a:endParaRPr sz="1400" dirty="0">
              <a:latin typeface="Times New Roman" panose="02020603050405020304" pitchFamily="18" charset="0"/>
              <a:cs typeface="Times New Roman" panose="02020603050405020304" pitchFamily="18" charset="0"/>
            </a:endParaRPr>
          </a:p>
        </p:txBody>
      </p:sp>
      <p:sp>
        <p:nvSpPr>
          <p:cNvPr id="448" name="Google Shape;448;p48"/>
          <p:cNvSpPr txBox="1">
            <a:spLocks noGrp="1"/>
          </p:cNvSpPr>
          <p:nvPr>
            <p:ph type="subTitle" idx="4294967295"/>
          </p:nvPr>
        </p:nvSpPr>
        <p:spPr>
          <a:xfrm>
            <a:off x="243685" y="3644992"/>
            <a:ext cx="2987902" cy="648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400" dirty="0">
                <a:effectLst/>
                <a:latin typeface="Times New Roman" panose="02020603050405020304" pitchFamily="18" charset="0"/>
                <a:ea typeface="等线" panose="02010600030101010101" pitchFamily="2" charset="-122"/>
              </a:rPr>
              <a:t>3.How are these similarities reflected in the specific policy implementation level and the actual living environment of street sleepers?</a:t>
            </a:r>
            <a:endParaRPr sz="1400" dirty="0"/>
          </a:p>
        </p:txBody>
      </p:sp>
      <p:sp>
        <p:nvSpPr>
          <p:cNvPr id="450" name="Google Shape;450;p48"/>
          <p:cNvSpPr/>
          <p:nvPr/>
        </p:nvSpPr>
        <p:spPr>
          <a:xfrm rot="-1800081" flipH="1">
            <a:off x="3457178" y="1773102"/>
            <a:ext cx="2236108" cy="2236108"/>
          </a:xfrm>
          <a:prstGeom prst="blockArc">
            <a:avLst>
              <a:gd name="adj1" fmla="val 14348563"/>
              <a:gd name="adj2" fmla="val 19872341"/>
              <a:gd name="adj3" fmla="val 91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8"/>
          <p:cNvSpPr/>
          <p:nvPr/>
        </p:nvSpPr>
        <p:spPr>
          <a:xfrm rot="1800081">
            <a:off x="3455404" y="1773102"/>
            <a:ext cx="2236108" cy="2236108"/>
          </a:xfrm>
          <a:prstGeom prst="blockArc">
            <a:avLst>
              <a:gd name="adj1" fmla="val 14545937"/>
              <a:gd name="adj2" fmla="val 19902139"/>
              <a:gd name="adj3" fmla="val 911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8"/>
          <p:cNvSpPr/>
          <p:nvPr/>
        </p:nvSpPr>
        <p:spPr>
          <a:xfrm rot="9000886">
            <a:off x="3450665" y="1772760"/>
            <a:ext cx="2235398" cy="2235398"/>
          </a:xfrm>
          <a:prstGeom prst="blockArc">
            <a:avLst>
              <a:gd name="adj1" fmla="val 18041678"/>
              <a:gd name="adj2" fmla="val 1798478"/>
              <a:gd name="adj3" fmla="val 95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8"/>
          <p:cNvSpPr/>
          <p:nvPr/>
        </p:nvSpPr>
        <p:spPr>
          <a:xfrm rot="-9000886" flipH="1">
            <a:off x="3456884" y="1773384"/>
            <a:ext cx="2235398" cy="2235398"/>
          </a:xfrm>
          <a:prstGeom prst="blockArc">
            <a:avLst>
              <a:gd name="adj1" fmla="val 17967225"/>
              <a:gd name="adj2" fmla="val 1529547"/>
              <a:gd name="adj3" fmla="val 927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8"/>
          <p:cNvSpPr/>
          <p:nvPr/>
        </p:nvSpPr>
        <p:spPr>
          <a:xfrm rot="8100000">
            <a:off x="3410943" y="2746239"/>
            <a:ext cx="301652" cy="301652"/>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8"/>
          <p:cNvSpPr/>
          <p:nvPr/>
        </p:nvSpPr>
        <p:spPr>
          <a:xfrm rot="-2700000">
            <a:off x="5432093" y="2740288"/>
            <a:ext cx="301652" cy="301652"/>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8"/>
          <p:cNvSpPr/>
          <p:nvPr/>
        </p:nvSpPr>
        <p:spPr>
          <a:xfrm rot="2700000">
            <a:off x="4421226" y="3747974"/>
            <a:ext cx="301652" cy="301652"/>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8"/>
          <p:cNvSpPr/>
          <p:nvPr/>
        </p:nvSpPr>
        <p:spPr>
          <a:xfrm rot="-8100000">
            <a:off x="4421802" y="1724192"/>
            <a:ext cx="301652" cy="301652"/>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 name="Google Shape;458;p48"/>
          <p:cNvCxnSpPr>
            <a:cxnSpLocks/>
          </p:cNvCxnSpPr>
          <p:nvPr/>
        </p:nvCxnSpPr>
        <p:spPr>
          <a:xfrm rot="-5400000" flipH="1">
            <a:off x="2422043" y="749724"/>
            <a:ext cx="660900" cy="2221200"/>
          </a:xfrm>
          <a:prstGeom prst="bentConnector4">
            <a:avLst>
              <a:gd name="adj1" fmla="val -36030"/>
              <a:gd name="adj2" fmla="val 74851"/>
            </a:avLst>
          </a:prstGeom>
          <a:noFill/>
          <a:ln w="19050" cap="flat" cmpd="sng">
            <a:solidFill>
              <a:schemeClr val="lt2"/>
            </a:solidFill>
            <a:prstDash val="solid"/>
            <a:round/>
            <a:headEnd type="none" w="med" len="med"/>
            <a:tailEnd type="none" w="med" len="med"/>
          </a:ln>
        </p:spPr>
      </p:cxnSp>
      <p:cxnSp>
        <p:nvCxnSpPr>
          <p:cNvPr id="459" name="Google Shape;459;p48"/>
          <p:cNvCxnSpPr>
            <a:cxnSpLocks/>
          </p:cNvCxnSpPr>
          <p:nvPr/>
        </p:nvCxnSpPr>
        <p:spPr>
          <a:xfrm rot="5400000">
            <a:off x="6117307" y="814974"/>
            <a:ext cx="675600" cy="2105400"/>
          </a:xfrm>
          <a:prstGeom prst="bentConnector4">
            <a:avLst>
              <a:gd name="adj1" fmla="val -35246"/>
              <a:gd name="adj2" fmla="val 76083"/>
            </a:avLst>
          </a:prstGeom>
          <a:noFill/>
          <a:ln w="19050" cap="flat" cmpd="sng">
            <a:solidFill>
              <a:schemeClr val="lt1"/>
            </a:solidFill>
            <a:prstDash val="solid"/>
            <a:round/>
            <a:headEnd type="none" w="med" len="med"/>
            <a:tailEnd type="none" w="med" len="med"/>
          </a:ln>
        </p:spPr>
      </p:cxnSp>
      <p:cxnSp>
        <p:nvCxnSpPr>
          <p:cNvPr id="460" name="Google Shape;460;p48"/>
          <p:cNvCxnSpPr>
            <a:cxnSpLocks/>
          </p:cNvCxnSpPr>
          <p:nvPr/>
        </p:nvCxnSpPr>
        <p:spPr>
          <a:xfrm rot="-5400000">
            <a:off x="2451443" y="2450600"/>
            <a:ext cx="300900" cy="1920000"/>
          </a:xfrm>
          <a:prstGeom prst="bentConnector2">
            <a:avLst/>
          </a:prstGeom>
          <a:noFill/>
          <a:ln w="19050" cap="flat" cmpd="sng">
            <a:solidFill>
              <a:schemeClr val="lt1"/>
            </a:solidFill>
            <a:prstDash val="solid"/>
            <a:round/>
            <a:headEnd type="none" w="med" len="med"/>
            <a:tailEnd type="none" w="med" len="med"/>
          </a:ln>
        </p:spPr>
      </p:cxnSp>
      <p:cxnSp>
        <p:nvCxnSpPr>
          <p:cNvPr id="461" name="Google Shape;461;p48"/>
          <p:cNvCxnSpPr>
            <a:cxnSpLocks/>
          </p:cNvCxnSpPr>
          <p:nvPr/>
        </p:nvCxnSpPr>
        <p:spPr>
          <a:xfrm>
            <a:off x="5432014" y="3252050"/>
            <a:ext cx="2073300" cy="309000"/>
          </a:xfrm>
          <a:prstGeom prst="bentConnector2">
            <a:avLst/>
          </a:prstGeom>
          <a:noFill/>
          <a:ln w="19050" cap="flat" cmpd="sng">
            <a:solidFill>
              <a:schemeClr val="dk1"/>
            </a:solidFill>
            <a:prstDash val="solid"/>
            <a:round/>
            <a:headEnd type="none" w="med" len="med"/>
            <a:tailEnd type="none" w="med" len="med"/>
          </a:ln>
        </p:spPr>
      </p:cxnSp>
      <p:pic>
        <p:nvPicPr>
          <p:cNvPr id="462" name="Google Shape;462;p4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886650" y="2196469"/>
            <a:ext cx="1382100" cy="1380900"/>
          </a:xfrm>
          <a:prstGeom prst="ellips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9"/>
          <p:cNvSpPr txBox="1">
            <a:spLocks noGrp="1"/>
          </p:cNvSpPr>
          <p:nvPr>
            <p:ph type="title"/>
          </p:nvPr>
        </p:nvSpPr>
        <p:spPr>
          <a:xfrm>
            <a:off x="4151675" y="535526"/>
            <a:ext cx="4448400" cy="4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Data sources</a:t>
            </a:r>
          </a:p>
        </p:txBody>
      </p:sp>
      <p:sp>
        <p:nvSpPr>
          <p:cNvPr id="330" name="Google Shape;330;p39"/>
          <p:cNvSpPr txBox="1">
            <a:spLocks noGrp="1"/>
          </p:cNvSpPr>
          <p:nvPr>
            <p:ph type="title" idx="2"/>
          </p:nvPr>
        </p:nvSpPr>
        <p:spPr>
          <a:xfrm>
            <a:off x="3516400" y="587331"/>
            <a:ext cx="632700" cy="415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01</a:t>
            </a:r>
          </a:p>
        </p:txBody>
      </p:sp>
      <p:sp>
        <p:nvSpPr>
          <p:cNvPr id="332" name="Google Shape;332;p39"/>
          <p:cNvSpPr txBox="1">
            <a:spLocks noGrp="1"/>
          </p:cNvSpPr>
          <p:nvPr>
            <p:ph type="title" idx="3"/>
          </p:nvPr>
        </p:nvSpPr>
        <p:spPr>
          <a:xfrm>
            <a:off x="4151675" y="1923929"/>
            <a:ext cx="4448400" cy="4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Data cleaning</a:t>
            </a:r>
          </a:p>
        </p:txBody>
      </p:sp>
      <p:sp>
        <p:nvSpPr>
          <p:cNvPr id="334" name="Google Shape;334;p39"/>
          <p:cNvSpPr txBox="1">
            <a:spLocks noGrp="1"/>
          </p:cNvSpPr>
          <p:nvPr>
            <p:ph type="title" idx="6"/>
          </p:nvPr>
        </p:nvSpPr>
        <p:spPr>
          <a:xfrm>
            <a:off x="4211955" y="3397250"/>
            <a:ext cx="1720215" cy="4152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TF - IDF</a:t>
            </a:r>
          </a:p>
        </p:txBody>
      </p:sp>
      <p:sp>
        <p:nvSpPr>
          <p:cNvPr id="335" name="Google Shape;335;p39"/>
          <p:cNvSpPr txBox="1">
            <a:spLocks noGrp="1"/>
          </p:cNvSpPr>
          <p:nvPr>
            <p:ph type="title" idx="7"/>
          </p:nvPr>
        </p:nvSpPr>
        <p:spPr>
          <a:xfrm>
            <a:off x="3576725" y="3409931"/>
            <a:ext cx="632700" cy="415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03</a:t>
            </a:r>
          </a:p>
        </p:txBody>
      </p:sp>
      <p:sp>
        <p:nvSpPr>
          <p:cNvPr id="340" name="Google Shape;340;p39"/>
          <p:cNvSpPr txBox="1">
            <a:spLocks noGrp="1"/>
          </p:cNvSpPr>
          <p:nvPr>
            <p:ph type="title" idx="4"/>
          </p:nvPr>
        </p:nvSpPr>
        <p:spPr>
          <a:xfrm>
            <a:off x="3516400" y="1974501"/>
            <a:ext cx="632700" cy="415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02</a:t>
            </a:r>
          </a:p>
        </p:txBody>
      </p:sp>
      <p:sp>
        <p:nvSpPr>
          <p:cNvPr id="341" name="Google Shape;341;p39"/>
          <p:cNvSpPr txBox="1">
            <a:spLocks noGrp="1"/>
          </p:cNvSpPr>
          <p:nvPr>
            <p:ph type="title" idx="15"/>
          </p:nvPr>
        </p:nvSpPr>
        <p:spPr>
          <a:xfrm>
            <a:off x="611505" y="1590675"/>
            <a:ext cx="2584450" cy="18065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solidFill>
                  <a:schemeClr val="dk1"/>
                </a:solidFill>
              </a:rPr>
              <a:t>Data </a:t>
            </a:r>
            <a:br>
              <a:rPr lang="en-US" sz="3600" dirty="0">
                <a:solidFill>
                  <a:schemeClr val="dk1"/>
                </a:solidFill>
              </a:rPr>
            </a:br>
            <a:r>
              <a:rPr lang="en-US" sz="3600" dirty="0">
                <a:solidFill>
                  <a:schemeClr val="dk1"/>
                </a:solidFill>
              </a:rPr>
              <a:t>processing</a:t>
            </a:r>
          </a:p>
        </p:txBody>
      </p:sp>
      <p:grpSp>
        <p:nvGrpSpPr>
          <p:cNvPr id="342" name="Google Shape;342;p39"/>
          <p:cNvGrpSpPr/>
          <p:nvPr/>
        </p:nvGrpSpPr>
        <p:grpSpPr>
          <a:xfrm>
            <a:off x="3341514" y="540250"/>
            <a:ext cx="121570" cy="4077600"/>
            <a:chOff x="3341514" y="540250"/>
            <a:chExt cx="121570" cy="4077600"/>
          </a:xfrm>
        </p:grpSpPr>
        <p:cxnSp>
          <p:nvCxnSpPr>
            <p:cNvPr id="343" name="Google Shape;343;p39"/>
            <p:cNvCxnSpPr/>
            <p:nvPr/>
          </p:nvCxnSpPr>
          <p:spPr>
            <a:xfrm>
              <a:off x="3401661" y="540250"/>
              <a:ext cx="0" cy="4077600"/>
            </a:xfrm>
            <a:prstGeom prst="straightConnector1">
              <a:avLst/>
            </a:prstGeom>
            <a:noFill/>
            <a:ln w="9525" cap="flat" cmpd="sng">
              <a:solidFill>
                <a:schemeClr val="lt1"/>
              </a:solidFill>
              <a:prstDash val="solid"/>
              <a:round/>
              <a:headEnd type="none" w="med" len="med"/>
              <a:tailEnd type="none" w="med" len="med"/>
            </a:ln>
          </p:spPr>
        </p:cxnSp>
        <p:sp>
          <p:nvSpPr>
            <p:cNvPr id="344" name="Google Shape;344;p39"/>
            <p:cNvSpPr/>
            <p:nvPr/>
          </p:nvSpPr>
          <p:spPr>
            <a:xfrm>
              <a:off x="3341514" y="773501"/>
              <a:ext cx="120300" cy="12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9"/>
            <p:cNvSpPr/>
            <p:nvPr/>
          </p:nvSpPr>
          <p:spPr>
            <a:xfrm>
              <a:off x="3342784" y="2140084"/>
              <a:ext cx="120300" cy="120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9"/>
            <p:cNvSpPr/>
            <p:nvPr/>
          </p:nvSpPr>
          <p:spPr>
            <a:xfrm>
              <a:off x="3342149" y="3507938"/>
              <a:ext cx="120300" cy="12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2" name="Google Shape;1212;p75"/>
          <p:cNvSpPr/>
          <p:nvPr/>
        </p:nvSpPr>
        <p:spPr>
          <a:xfrm rot="5400000">
            <a:off x="4811395" y="1329055"/>
            <a:ext cx="513715" cy="33147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12;p75"/>
          <p:cNvSpPr/>
          <p:nvPr/>
        </p:nvSpPr>
        <p:spPr>
          <a:xfrm rot="5400000">
            <a:off x="4811395" y="2878455"/>
            <a:ext cx="513715" cy="33147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0;p39">
            <a:extLst>
              <a:ext uri="{FF2B5EF4-FFF2-40B4-BE49-F238E27FC236}">
                <a16:creationId xmlns:a16="http://schemas.microsoft.com/office/drawing/2014/main" id="{B7079A19-200A-45B4-A946-BBF202BD5821}"/>
              </a:ext>
            </a:extLst>
          </p:cNvPr>
          <p:cNvSpPr txBox="1">
            <a:spLocks/>
          </p:cNvSpPr>
          <p:nvPr/>
        </p:nvSpPr>
        <p:spPr>
          <a:xfrm>
            <a:off x="963827" y="573751"/>
            <a:ext cx="1396312" cy="10170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000"/>
              <a:buFont typeface="Alice"/>
              <a:buNone/>
              <a:defRPr sz="3000" b="1" i="0" u="none" strike="noStrike" cap="none">
                <a:solidFill>
                  <a:schemeClr val="dk1"/>
                </a:solidFill>
                <a:latin typeface="Alice"/>
                <a:ea typeface="Alice"/>
                <a:cs typeface="Alice"/>
                <a:sym typeface="Alice"/>
              </a:defRPr>
            </a:lvl1pPr>
            <a:lvl2pPr marR="0" lvl="1" algn="l" rtl="0">
              <a:lnSpc>
                <a:spcPct val="100000"/>
              </a:lnSpc>
              <a:spcBef>
                <a:spcPts val="0"/>
              </a:spcBef>
              <a:spcAft>
                <a:spcPts val="0"/>
              </a:spcAft>
              <a:buClr>
                <a:schemeClr val="lt1"/>
              </a:buClr>
              <a:buSzPts val="3000"/>
              <a:buFont typeface="Alice"/>
              <a:buNone/>
              <a:defRPr sz="3000" b="1" i="0" u="none" strike="noStrike" cap="none">
                <a:solidFill>
                  <a:schemeClr val="lt1"/>
                </a:solidFill>
                <a:latin typeface="Alice"/>
                <a:ea typeface="Alice"/>
                <a:cs typeface="Alice"/>
                <a:sym typeface="Alice"/>
              </a:defRPr>
            </a:lvl2pPr>
            <a:lvl3pPr marR="0" lvl="2" algn="l" rtl="0">
              <a:lnSpc>
                <a:spcPct val="100000"/>
              </a:lnSpc>
              <a:spcBef>
                <a:spcPts val="0"/>
              </a:spcBef>
              <a:spcAft>
                <a:spcPts val="0"/>
              </a:spcAft>
              <a:buClr>
                <a:schemeClr val="lt1"/>
              </a:buClr>
              <a:buSzPts val="3000"/>
              <a:buFont typeface="Alice"/>
              <a:buNone/>
              <a:defRPr sz="3000" b="1" i="0" u="none" strike="noStrike" cap="none">
                <a:solidFill>
                  <a:schemeClr val="lt1"/>
                </a:solidFill>
                <a:latin typeface="Alice"/>
                <a:ea typeface="Alice"/>
                <a:cs typeface="Alice"/>
                <a:sym typeface="Alice"/>
              </a:defRPr>
            </a:lvl3pPr>
            <a:lvl4pPr marR="0" lvl="3" algn="l" rtl="0">
              <a:lnSpc>
                <a:spcPct val="100000"/>
              </a:lnSpc>
              <a:spcBef>
                <a:spcPts val="0"/>
              </a:spcBef>
              <a:spcAft>
                <a:spcPts val="0"/>
              </a:spcAft>
              <a:buClr>
                <a:schemeClr val="lt1"/>
              </a:buClr>
              <a:buSzPts val="3000"/>
              <a:buFont typeface="Alice"/>
              <a:buNone/>
              <a:defRPr sz="3000" b="1" i="0" u="none" strike="noStrike" cap="none">
                <a:solidFill>
                  <a:schemeClr val="lt1"/>
                </a:solidFill>
                <a:latin typeface="Alice"/>
                <a:ea typeface="Alice"/>
                <a:cs typeface="Alice"/>
                <a:sym typeface="Alice"/>
              </a:defRPr>
            </a:lvl4pPr>
            <a:lvl5pPr marR="0" lvl="4" algn="l" rtl="0">
              <a:lnSpc>
                <a:spcPct val="100000"/>
              </a:lnSpc>
              <a:spcBef>
                <a:spcPts val="0"/>
              </a:spcBef>
              <a:spcAft>
                <a:spcPts val="0"/>
              </a:spcAft>
              <a:buClr>
                <a:schemeClr val="lt1"/>
              </a:buClr>
              <a:buSzPts val="3000"/>
              <a:buFont typeface="Alice"/>
              <a:buNone/>
              <a:defRPr sz="3000" b="1" i="0" u="none" strike="noStrike" cap="none">
                <a:solidFill>
                  <a:schemeClr val="lt1"/>
                </a:solidFill>
                <a:latin typeface="Alice"/>
                <a:ea typeface="Alice"/>
                <a:cs typeface="Alice"/>
                <a:sym typeface="Alice"/>
              </a:defRPr>
            </a:lvl5pPr>
            <a:lvl6pPr marR="0" lvl="5" algn="l" rtl="0">
              <a:lnSpc>
                <a:spcPct val="100000"/>
              </a:lnSpc>
              <a:spcBef>
                <a:spcPts val="0"/>
              </a:spcBef>
              <a:spcAft>
                <a:spcPts val="0"/>
              </a:spcAft>
              <a:buClr>
                <a:schemeClr val="lt1"/>
              </a:buClr>
              <a:buSzPts val="3000"/>
              <a:buFont typeface="Alice"/>
              <a:buNone/>
              <a:defRPr sz="3000" b="1" i="0" u="none" strike="noStrike" cap="none">
                <a:solidFill>
                  <a:schemeClr val="lt1"/>
                </a:solidFill>
                <a:latin typeface="Alice"/>
                <a:ea typeface="Alice"/>
                <a:cs typeface="Alice"/>
                <a:sym typeface="Alice"/>
              </a:defRPr>
            </a:lvl6pPr>
            <a:lvl7pPr marR="0" lvl="6" algn="l" rtl="0">
              <a:lnSpc>
                <a:spcPct val="100000"/>
              </a:lnSpc>
              <a:spcBef>
                <a:spcPts val="0"/>
              </a:spcBef>
              <a:spcAft>
                <a:spcPts val="0"/>
              </a:spcAft>
              <a:buClr>
                <a:schemeClr val="lt1"/>
              </a:buClr>
              <a:buSzPts val="3000"/>
              <a:buFont typeface="Alice"/>
              <a:buNone/>
              <a:defRPr sz="3000" b="1" i="0" u="none" strike="noStrike" cap="none">
                <a:solidFill>
                  <a:schemeClr val="lt1"/>
                </a:solidFill>
                <a:latin typeface="Alice"/>
                <a:ea typeface="Alice"/>
                <a:cs typeface="Alice"/>
                <a:sym typeface="Alice"/>
              </a:defRPr>
            </a:lvl7pPr>
            <a:lvl8pPr marR="0" lvl="7" algn="l" rtl="0">
              <a:lnSpc>
                <a:spcPct val="100000"/>
              </a:lnSpc>
              <a:spcBef>
                <a:spcPts val="0"/>
              </a:spcBef>
              <a:spcAft>
                <a:spcPts val="0"/>
              </a:spcAft>
              <a:buClr>
                <a:schemeClr val="lt1"/>
              </a:buClr>
              <a:buSzPts val="3000"/>
              <a:buFont typeface="Alice"/>
              <a:buNone/>
              <a:defRPr sz="3000" b="1" i="0" u="none" strike="noStrike" cap="none">
                <a:solidFill>
                  <a:schemeClr val="lt1"/>
                </a:solidFill>
                <a:latin typeface="Alice"/>
                <a:ea typeface="Alice"/>
                <a:cs typeface="Alice"/>
                <a:sym typeface="Alice"/>
              </a:defRPr>
            </a:lvl8pPr>
            <a:lvl9pPr marR="0" lvl="8" algn="l" rtl="0">
              <a:lnSpc>
                <a:spcPct val="100000"/>
              </a:lnSpc>
              <a:spcBef>
                <a:spcPts val="0"/>
              </a:spcBef>
              <a:spcAft>
                <a:spcPts val="0"/>
              </a:spcAft>
              <a:buClr>
                <a:schemeClr val="lt1"/>
              </a:buClr>
              <a:buSzPts val="3000"/>
              <a:buFont typeface="Alice"/>
              <a:buNone/>
              <a:defRPr sz="3000" b="1" i="0" u="none" strike="noStrike" cap="none">
                <a:solidFill>
                  <a:schemeClr val="lt1"/>
                </a:solidFill>
                <a:latin typeface="Alice"/>
                <a:ea typeface="Alice"/>
                <a:cs typeface="Alice"/>
                <a:sym typeface="Alice"/>
              </a:defRPr>
            </a:lvl9pPr>
          </a:lstStyle>
          <a:p>
            <a:r>
              <a:rPr lang="en-GB" sz="6000" dirty="0">
                <a:solidFill>
                  <a:srgbClr val="555F69"/>
                </a:solidFill>
              </a:rPr>
              <a:t>02</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056,&quot;width&quot;:5688}"/>
</p:tagLst>
</file>

<file path=ppt/theme/theme1.xml><?xml version="1.0" encoding="utf-8"?>
<a:theme xmlns:a="http://schemas.openxmlformats.org/drawingml/2006/main" name="Social Issues Thesis: Poverty and Homelessness by Slidesgo">
  <a:themeElements>
    <a:clrScheme name="Simple Light">
      <a:dk1>
        <a:srgbClr val="F7892F"/>
      </a:dk1>
      <a:lt1>
        <a:srgbClr val="555F69"/>
      </a:lt1>
      <a:dk2>
        <a:srgbClr val="FCF1E1"/>
      </a:dk2>
      <a:lt2>
        <a:srgbClr val="FAC231"/>
      </a:lt2>
      <a:accent1>
        <a:srgbClr val="455A64"/>
      </a:accent1>
      <a:accent2>
        <a:srgbClr val="EBEBEB"/>
      </a:accent2>
      <a:accent3>
        <a:srgbClr val="FFFFFF"/>
      </a:accent3>
      <a:accent4>
        <a:srgbClr val="FFFFFF"/>
      </a:accent4>
      <a:accent5>
        <a:srgbClr val="FFFFFF"/>
      </a:accent5>
      <a:accent6>
        <a:srgbClr val="FFFFFF"/>
      </a:accent6>
      <a:hlink>
        <a:srgbClr val="555F6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1405</TotalTime>
  <Words>1275</Words>
  <Application>Microsoft Macintosh PowerPoint</Application>
  <PresentationFormat>On-screen Show (16:9)</PresentationFormat>
  <Paragraphs>146</Paragraphs>
  <Slides>33</Slides>
  <Notes>26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33</vt:i4>
      </vt:variant>
    </vt:vector>
  </HeadingPairs>
  <TitlesOfParts>
    <vt:vector size="43" baseType="lpstr">
      <vt:lpstr>Bebas Neue</vt:lpstr>
      <vt:lpstr>Calibri Light</vt:lpstr>
      <vt:lpstr>Times New Roman</vt:lpstr>
      <vt:lpstr>Arial Rounded MT Bold</vt:lpstr>
      <vt:lpstr>Alice</vt:lpstr>
      <vt:lpstr>Calibri</vt:lpstr>
      <vt:lpstr>Arial</vt:lpstr>
      <vt:lpstr>Roboto</vt:lpstr>
      <vt:lpstr>Social Issues Thesis: Poverty and Homelessness by Slidesgo</vt:lpstr>
      <vt:lpstr>自定义设计方案</vt:lpstr>
      <vt:lpstr>PowerPoint Presentation</vt:lpstr>
      <vt:lpstr>Background</vt:lpstr>
      <vt:lpstr>Backgroud</vt:lpstr>
      <vt:lpstr>Until now, “有瓦遮頭” is still a luxury for some people.  Official statistics show that the number of street sleepers in Hong Kong doubled from 787 in 2014 to 1,562 in 2021.   Because of the government's official data is based on voluntary registration of street sleepers, it also means that the size of this group is larger than we thought.</vt:lpstr>
      <vt:lpstr>PowerPoint Presentation</vt:lpstr>
      <vt:lpstr>Our project aims to compare the topics and keywords of the Hong Kong Legislative Council Street Sleepers Conference from 1997 to 2021, and find out why the series of measures promulgated and implemented by the Hong Kong government over the years have not only failed to reduce the number of street sleepers, but also have deepened their survival plight.</vt:lpstr>
      <vt:lpstr>Why it is important?</vt:lpstr>
      <vt:lpstr>Research  Question</vt:lpstr>
      <vt:lpstr>Data sources</vt:lpstr>
      <vt:lpstr>Data sources</vt:lpstr>
      <vt:lpstr>Filter the original text file</vt:lpstr>
      <vt:lpstr>Word segmentation</vt:lpstr>
      <vt:lpstr>PowerPoint Presentation</vt:lpstr>
      <vt:lpstr>PowerPoint Presentation</vt:lpstr>
      <vt:lpstr>Data analysis</vt:lpstr>
      <vt:lpstr>“有瓦遮頭”</vt:lpstr>
      <vt:lpstr>Policy Timeline</vt:lpstr>
      <vt:lpstr>Policy overview</vt:lpstr>
      <vt:lpstr>What does Three Year Action Plan policy involve?</vt:lpstr>
      <vt:lpstr>What does Project R policy involve?</vt:lpstr>
      <vt:lpstr>Does Three-year action policy and Project R policy involve similarity?</vt:lpstr>
      <vt:lpstr>What we find?</vt:lpstr>
      <vt:lpstr>冇瓦遮頭</vt:lpstr>
      <vt:lpstr>PowerPoint Presentation</vt:lpstr>
      <vt:lpstr>PowerPoint Presentation</vt:lpstr>
      <vt:lpstr>PowerPoint Presentation</vt:lpstr>
      <vt:lpstr>PowerPoint Presentation</vt:lpstr>
      <vt:lpstr>瓦喺边度？</vt:lpstr>
      <vt:lpstr>The plight of street sleeprs</vt:lpstr>
      <vt:lpstr>PowerPoint Presentation</vt:lpstr>
      <vt:lpstr>The government must stop the violent evictions and develop  homeless-friendly policies to address their basic needs such as housing, mental health, work and socialization.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Poverty &amp; Homelessness</dc:title>
  <dc:creator>Granger Herminoe</dc:creator>
  <cp:lastModifiedBy>HU Xuanyu</cp:lastModifiedBy>
  <cp:revision>20</cp:revision>
  <dcterms:modified xsi:type="dcterms:W3CDTF">2021-12-13T13:28:04Z</dcterms:modified>
</cp:coreProperties>
</file>